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4"/>
    <p:sldMasterId id="2147483660" r:id="rId5"/>
    <p:sldMasterId id="2147483658" r:id="rId6"/>
    <p:sldMasterId id="2147483662" r:id="rId7"/>
  </p:sldMasterIdLst>
  <p:notesMasterIdLst>
    <p:notesMasterId r:id="rId9"/>
  </p:notesMasterIdLst>
  <p:sldIdLst>
    <p:sldId id="258" r:id="rId8"/>
  </p:sldIdLst>
  <p:sldSz cx="37490400" cy="24688800"/>
  <p:notesSz cx="7315200" cy="9601200"/>
  <p:defaultTextStyle>
    <a:defPPr>
      <a:defRPr lang="en-US"/>
    </a:defPPr>
    <a:lvl1pPr algn="l" rtl="0" eaLnBrk="0" fontAlgn="base" hangingPunct="0">
      <a:spcBef>
        <a:spcPct val="0"/>
      </a:spcBef>
      <a:spcAft>
        <a:spcPct val="0"/>
      </a:spcAft>
      <a:defRPr sz="2300" kern="1200">
        <a:solidFill>
          <a:schemeClr val="tx1"/>
        </a:solidFill>
        <a:latin typeface="Arial Narrow" panose="020B0606020202030204" pitchFamily="34" charset="0"/>
        <a:ea typeface="MS PGothic" panose="020B0600070205080204" pitchFamily="34" charset="-128"/>
        <a:cs typeface="+mn-cs"/>
      </a:defRPr>
    </a:lvl1pPr>
    <a:lvl2pPr marL="363538" indent="93663" algn="l" rtl="0" eaLnBrk="0" fontAlgn="base" hangingPunct="0">
      <a:spcBef>
        <a:spcPct val="0"/>
      </a:spcBef>
      <a:spcAft>
        <a:spcPct val="0"/>
      </a:spcAft>
      <a:defRPr sz="2300" kern="1200">
        <a:solidFill>
          <a:schemeClr val="tx1"/>
        </a:solidFill>
        <a:latin typeface="Arial Narrow" panose="020B0606020202030204" pitchFamily="34" charset="0"/>
        <a:ea typeface="MS PGothic" panose="020B0600070205080204" pitchFamily="34" charset="-128"/>
        <a:cs typeface="+mn-cs"/>
      </a:defRPr>
    </a:lvl2pPr>
    <a:lvl3pPr marL="728663" indent="185738" algn="l" rtl="0" eaLnBrk="0" fontAlgn="base" hangingPunct="0">
      <a:spcBef>
        <a:spcPct val="0"/>
      </a:spcBef>
      <a:spcAft>
        <a:spcPct val="0"/>
      </a:spcAft>
      <a:defRPr sz="2300" kern="1200">
        <a:solidFill>
          <a:schemeClr val="tx1"/>
        </a:solidFill>
        <a:latin typeface="Arial Narrow" panose="020B0606020202030204" pitchFamily="34" charset="0"/>
        <a:ea typeface="MS PGothic" panose="020B0600070205080204" pitchFamily="34" charset="-128"/>
        <a:cs typeface="+mn-cs"/>
      </a:defRPr>
    </a:lvl3pPr>
    <a:lvl4pPr marL="1093788" indent="277813" algn="l" rtl="0" eaLnBrk="0" fontAlgn="base" hangingPunct="0">
      <a:spcBef>
        <a:spcPct val="0"/>
      </a:spcBef>
      <a:spcAft>
        <a:spcPct val="0"/>
      </a:spcAft>
      <a:defRPr sz="2300" kern="1200">
        <a:solidFill>
          <a:schemeClr val="tx1"/>
        </a:solidFill>
        <a:latin typeface="Arial Narrow" panose="020B0606020202030204" pitchFamily="34" charset="0"/>
        <a:ea typeface="MS PGothic" panose="020B0600070205080204" pitchFamily="34" charset="-128"/>
        <a:cs typeface="+mn-cs"/>
      </a:defRPr>
    </a:lvl4pPr>
    <a:lvl5pPr marL="1457325" indent="371475" algn="l" rtl="0" eaLnBrk="0" fontAlgn="base" hangingPunct="0">
      <a:spcBef>
        <a:spcPct val="0"/>
      </a:spcBef>
      <a:spcAft>
        <a:spcPct val="0"/>
      </a:spcAft>
      <a:defRPr sz="2300" kern="1200">
        <a:solidFill>
          <a:schemeClr val="tx1"/>
        </a:solidFill>
        <a:latin typeface="Arial Narrow" panose="020B0606020202030204" pitchFamily="34" charset="0"/>
        <a:ea typeface="MS PGothic" panose="020B0600070205080204" pitchFamily="34" charset="-128"/>
        <a:cs typeface="+mn-cs"/>
      </a:defRPr>
    </a:lvl5pPr>
    <a:lvl6pPr marL="2286000" algn="l" defTabSz="914400" rtl="0" eaLnBrk="1" latinLnBrk="0" hangingPunct="1">
      <a:defRPr sz="2300" kern="1200">
        <a:solidFill>
          <a:schemeClr val="tx1"/>
        </a:solidFill>
        <a:latin typeface="Arial Narrow" panose="020B0606020202030204" pitchFamily="34" charset="0"/>
        <a:ea typeface="MS PGothic" panose="020B0600070205080204" pitchFamily="34" charset="-128"/>
        <a:cs typeface="+mn-cs"/>
      </a:defRPr>
    </a:lvl6pPr>
    <a:lvl7pPr marL="2743200" algn="l" defTabSz="914400" rtl="0" eaLnBrk="1" latinLnBrk="0" hangingPunct="1">
      <a:defRPr sz="2300" kern="1200">
        <a:solidFill>
          <a:schemeClr val="tx1"/>
        </a:solidFill>
        <a:latin typeface="Arial Narrow" panose="020B0606020202030204" pitchFamily="34" charset="0"/>
        <a:ea typeface="MS PGothic" panose="020B0600070205080204" pitchFamily="34" charset="-128"/>
        <a:cs typeface="+mn-cs"/>
      </a:defRPr>
    </a:lvl7pPr>
    <a:lvl8pPr marL="3200400" algn="l" defTabSz="914400" rtl="0" eaLnBrk="1" latinLnBrk="0" hangingPunct="1">
      <a:defRPr sz="2300" kern="1200">
        <a:solidFill>
          <a:schemeClr val="tx1"/>
        </a:solidFill>
        <a:latin typeface="Arial Narrow" panose="020B0606020202030204" pitchFamily="34" charset="0"/>
        <a:ea typeface="MS PGothic" panose="020B0600070205080204" pitchFamily="34" charset="-128"/>
        <a:cs typeface="+mn-cs"/>
      </a:defRPr>
    </a:lvl8pPr>
    <a:lvl9pPr marL="3657600" algn="l" defTabSz="914400" rtl="0" eaLnBrk="1" latinLnBrk="0" hangingPunct="1">
      <a:defRPr sz="2300" kern="1200">
        <a:solidFill>
          <a:schemeClr val="tx1"/>
        </a:solidFill>
        <a:latin typeface="Arial Narrow" panose="020B0606020202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664">
          <p15:clr>
            <a:srgbClr val="A4A3A4"/>
          </p15:clr>
        </p15:guide>
        <p15:guide id="2" orient="horz" pos="15214">
          <p15:clr>
            <a:srgbClr val="A4A3A4"/>
          </p15:clr>
        </p15:guide>
        <p15:guide id="3" pos="373">
          <p15:clr>
            <a:srgbClr val="A4A3A4"/>
          </p15:clr>
        </p15:guide>
        <p15:guide id="4" pos="5904">
          <p15:clr>
            <a:srgbClr val="A4A3A4"/>
          </p15:clr>
        </p15:guide>
        <p15:guide id="5" pos="17712">
          <p15:clr>
            <a:srgbClr val="A4A3A4"/>
          </p15:clr>
        </p15:guide>
        <p15:guide id="6" pos="23248">
          <p15:clr>
            <a:srgbClr val="A4A3A4"/>
          </p15:clr>
        </p15:guide>
        <p15:guide id="7" pos="11807">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767"/>
    <a:srgbClr val="B2C3D1"/>
    <a:srgbClr val="9FD1FF"/>
    <a:srgbClr val="57AFFF"/>
    <a:srgbClr val="FFD24F"/>
    <a:srgbClr val="000000"/>
    <a:srgbClr val="0037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 d="100"/>
          <a:sy n="22" d="100"/>
        </p:scale>
        <p:origin x="1267" y="77"/>
      </p:cViewPr>
      <p:guideLst>
        <p:guide orient="horz" pos="2664"/>
        <p:guide orient="horz" pos="15214"/>
        <p:guide pos="373"/>
        <p:guide pos="5904"/>
        <p:guide pos="17712"/>
        <p:guide pos="23248"/>
        <p:guide pos="11807"/>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198601FD-477C-41B4-A485-AD1AB6B31FFF}"/>
              </a:ext>
            </a:extLst>
          </p:cNvPr>
          <p:cNvSpPr>
            <a:spLocks noGrp="1" noChangeArrowheads="1"/>
          </p:cNvSpPr>
          <p:nvPr>
            <p:ph type="hdr" sz="quarter"/>
          </p:nvPr>
        </p:nvSpPr>
        <p:spPr bwMode="auto">
          <a:xfrm>
            <a:off x="0" y="0"/>
            <a:ext cx="3168650" cy="479425"/>
          </a:xfrm>
          <a:prstGeom prst="rect">
            <a:avLst/>
          </a:prstGeom>
          <a:noFill/>
          <a:ln>
            <a:noFill/>
          </a:ln>
          <a:effectLst/>
        </p:spPr>
        <p:txBody>
          <a:bodyPr vert="horz" wrap="square" lIns="96646" tIns="48322" rIns="96646" bIns="48322" numCol="1" anchor="t" anchorCtr="0" compatLnSpc="1">
            <a:prstTxWarp prst="textNoShape">
              <a:avLst/>
            </a:prstTxWarp>
          </a:bodyPr>
          <a:lstStyle>
            <a:lvl1pPr defTabSz="966646" eaLnBrk="1" hangingPunct="1">
              <a:defRPr sz="1300">
                <a:latin typeface="Arial" charset="0"/>
                <a:ea typeface="ＭＳ Ｐゴシック" charset="0"/>
                <a:cs typeface="+mn-cs"/>
              </a:defRPr>
            </a:lvl1pPr>
          </a:lstStyle>
          <a:p>
            <a:pPr>
              <a:defRPr/>
            </a:pPr>
            <a:endParaRPr lang="en-US"/>
          </a:p>
        </p:txBody>
      </p:sp>
      <p:sp>
        <p:nvSpPr>
          <p:cNvPr id="150531" name="Rectangle 3">
            <a:extLst>
              <a:ext uri="{FF2B5EF4-FFF2-40B4-BE49-F238E27FC236}">
                <a16:creationId xmlns:a16="http://schemas.microsoft.com/office/drawing/2014/main" id="{0EDBECC2-8CB4-4B54-94C8-1D18705B80AA}"/>
              </a:ext>
            </a:extLst>
          </p:cNvPr>
          <p:cNvSpPr>
            <a:spLocks noGrp="1" noChangeArrowheads="1"/>
          </p:cNvSpPr>
          <p:nvPr>
            <p:ph type="dt" idx="1"/>
          </p:nvPr>
        </p:nvSpPr>
        <p:spPr bwMode="auto">
          <a:xfrm>
            <a:off x="4144963" y="0"/>
            <a:ext cx="3168650" cy="479425"/>
          </a:xfrm>
          <a:prstGeom prst="rect">
            <a:avLst/>
          </a:prstGeom>
          <a:noFill/>
          <a:ln>
            <a:noFill/>
          </a:ln>
          <a:effectLst/>
        </p:spPr>
        <p:txBody>
          <a:bodyPr vert="horz" wrap="square" lIns="96646" tIns="48322" rIns="96646" bIns="48322" numCol="1" anchor="t" anchorCtr="0" compatLnSpc="1">
            <a:prstTxWarp prst="textNoShape">
              <a:avLst/>
            </a:prstTxWarp>
          </a:bodyPr>
          <a:lstStyle>
            <a:lvl1pPr algn="r" defTabSz="966646" eaLnBrk="1" hangingPunct="1">
              <a:defRPr sz="1300">
                <a:latin typeface="Arial" charset="0"/>
                <a:ea typeface="ＭＳ Ｐゴシック" charset="0"/>
                <a:cs typeface="+mn-cs"/>
              </a:defRPr>
            </a:lvl1pPr>
          </a:lstStyle>
          <a:p>
            <a:pPr>
              <a:defRPr/>
            </a:pPr>
            <a:endParaRPr lang="en-US"/>
          </a:p>
        </p:txBody>
      </p:sp>
      <p:sp>
        <p:nvSpPr>
          <p:cNvPr id="9220" name="Rectangle 4">
            <a:extLst>
              <a:ext uri="{FF2B5EF4-FFF2-40B4-BE49-F238E27FC236}">
                <a16:creationId xmlns:a16="http://schemas.microsoft.com/office/drawing/2014/main" id="{5265867A-09B3-4016-A71A-0070B403F827}"/>
              </a:ext>
            </a:extLst>
          </p:cNvPr>
          <p:cNvSpPr>
            <a:spLocks noGrp="1" noRot="1" noChangeAspect="1" noChangeArrowheads="1" noTextEdit="1"/>
          </p:cNvSpPr>
          <p:nvPr>
            <p:ph type="sldImg" idx="2"/>
          </p:nvPr>
        </p:nvSpPr>
        <p:spPr bwMode="auto">
          <a:xfrm>
            <a:off x="923925" y="720725"/>
            <a:ext cx="546735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3" name="Rectangle 5">
            <a:extLst>
              <a:ext uri="{FF2B5EF4-FFF2-40B4-BE49-F238E27FC236}">
                <a16:creationId xmlns:a16="http://schemas.microsoft.com/office/drawing/2014/main" id="{93F20935-0815-4879-8E98-7314FAD8630E}"/>
              </a:ext>
            </a:extLst>
          </p:cNvPr>
          <p:cNvSpPr>
            <a:spLocks noGrp="1" noChangeArrowheads="1"/>
          </p:cNvSpPr>
          <p:nvPr>
            <p:ph type="body" sz="quarter" idx="3"/>
          </p:nvPr>
        </p:nvSpPr>
        <p:spPr bwMode="auto">
          <a:xfrm>
            <a:off x="731838" y="4560888"/>
            <a:ext cx="5851525" cy="4319587"/>
          </a:xfrm>
          <a:prstGeom prst="rect">
            <a:avLst/>
          </a:prstGeom>
          <a:noFill/>
          <a:ln>
            <a:noFill/>
          </a:ln>
          <a:effectLst/>
        </p:spPr>
        <p:txBody>
          <a:bodyPr vert="horz" wrap="square" lIns="96646" tIns="48322" rIns="96646" bIns="4832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0534" name="Rectangle 6">
            <a:extLst>
              <a:ext uri="{FF2B5EF4-FFF2-40B4-BE49-F238E27FC236}">
                <a16:creationId xmlns:a16="http://schemas.microsoft.com/office/drawing/2014/main" id="{43515C00-21E1-44C6-A7B1-CB2BD4F41F6E}"/>
              </a:ext>
            </a:extLst>
          </p:cNvPr>
          <p:cNvSpPr>
            <a:spLocks noGrp="1" noChangeArrowheads="1"/>
          </p:cNvSpPr>
          <p:nvPr>
            <p:ph type="ftr" sz="quarter" idx="4"/>
          </p:nvPr>
        </p:nvSpPr>
        <p:spPr bwMode="auto">
          <a:xfrm>
            <a:off x="0" y="9120188"/>
            <a:ext cx="3168650" cy="479425"/>
          </a:xfrm>
          <a:prstGeom prst="rect">
            <a:avLst/>
          </a:prstGeom>
          <a:noFill/>
          <a:ln>
            <a:noFill/>
          </a:ln>
          <a:effectLst/>
        </p:spPr>
        <p:txBody>
          <a:bodyPr vert="horz" wrap="square" lIns="96646" tIns="48322" rIns="96646" bIns="48322" numCol="1" anchor="b" anchorCtr="0" compatLnSpc="1">
            <a:prstTxWarp prst="textNoShape">
              <a:avLst/>
            </a:prstTxWarp>
          </a:bodyPr>
          <a:lstStyle>
            <a:lvl1pPr defTabSz="966646" eaLnBrk="1" hangingPunct="1">
              <a:defRPr sz="1300">
                <a:latin typeface="Arial" charset="0"/>
                <a:ea typeface="ＭＳ Ｐゴシック" charset="0"/>
                <a:cs typeface="+mn-cs"/>
              </a:defRPr>
            </a:lvl1pPr>
          </a:lstStyle>
          <a:p>
            <a:pPr>
              <a:defRPr/>
            </a:pPr>
            <a:endParaRPr lang="en-US"/>
          </a:p>
        </p:txBody>
      </p:sp>
      <p:sp>
        <p:nvSpPr>
          <p:cNvPr id="150535" name="Rectangle 7">
            <a:extLst>
              <a:ext uri="{FF2B5EF4-FFF2-40B4-BE49-F238E27FC236}">
                <a16:creationId xmlns:a16="http://schemas.microsoft.com/office/drawing/2014/main" id="{216A9093-8F4F-45A0-9B38-CD68733A382B}"/>
              </a:ext>
            </a:extLst>
          </p:cNvPr>
          <p:cNvSpPr>
            <a:spLocks noGrp="1" noChangeArrowheads="1"/>
          </p:cNvSpPr>
          <p:nvPr>
            <p:ph type="sldNum" sz="quarter" idx="5"/>
          </p:nvPr>
        </p:nvSpPr>
        <p:spPr bwMode="auto">
          <a:xfrm>
            <a:off x="4144963" y="9120188"/>
            <a:ext cx="3168650" cy="479425"/>
          </a:xfrm>
          <a:prstGeom prst="rect">
            <a:avLst/>
          </a:prstGeom>
          <a:noFill/>
          <a:ln>
            <a:noFill/>
          </a:ln>
          <a:effectLst/>
        </p:spPr>
        <p:txBody>
          <a:bodyPr vert="horz" wrap="square" lIns="96646" tIns="48322" rIns="96646" bIns="48322" numCol="1" anchor="b" anchorCtr="0" compatLnSpc="1">
            <a:prstTxWarp prst="textNoShape">
              <a:avLst/>
            </a:prstTxWarp>
          </a:bodyPr>
          <a:lstStyle>
            <a:lvl1pPr algn="r" defTabSz="965200" eaLnBrk="1" hangingPunct="1">
              <a:defRPr sz="1300">
                <a:latin typeface="Arial" panose="020B0604020202020204" pitchFamily="34" charset="0"/>
              </a:defRPr>
            </a:lvl1pPr>
          </a:lstStyle>
          <a:p>
            <a:pPr>
              <a:defRPr/>
            </a:pPr>
            <a:fld id="{CEBCA0A8-45F6-4FFC-93CC-6C4C5B4F79E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S PGothic" panose="020B0600070205080204" pitchFamily="34" charset="-128"/>
        <a:cs typeface="ＭＳ Ｐゴシック" charset="0"/>
      </a:defRPr>
    </a:lvl1pPr>
    <a:lvl2pPr marL="363538" algn="l" rtl="0" eaLnBrk="0" fontAlgn="base" hangingPunct="0">
      <a:spcBef>
        <a:spcPct val="30000"/>
      </a:spcBef>
      <a:spcAft>
        <a:spcPct val="0"/>
      </a:spcAft>
      <a:defRPr sz="900" kern="1200">
        <a:solidFill>
          <a:schemeClr val="tx1"/>
        </a:solidFill>
        <a:latin typeface="Arial" charset="0"/>
        <a:ea typeface="MS PGothic" panose="020B0600070205080204" pitchFamily="34" charset="-128"/>
        <a:cs typeface="+mn-cs"/>
      </a:defRPr>
    </a:lvl2pPr>
    <a:lvl3pPr marL="728663" algn="l" rtl="0" eaLnBrk="0" fontAlgn="base" hangingPunct="0">
      <a:spcBef>
        <a:spcPct val="30000"/>
      </a:spcBef>
      <a:spcAft>
        <a:spcPct val="0"/>
      </a:spcAft>
      <a:defRPr sz="900" kern="1200">
        <a:solidFill>
          <a:schemeClr val="tx1"/>
        </a:solidFill>
        <a:latin typeface="Arial" charset="0"/>
        <a:ea typeface="MS PGothic" panose="020B0600070205080204" pitchFamily="34" charset="-128"/>
        <a:cs typeface="+mn-cs"/>
      </a:defRPr>
    </a:lvl3pPr>
    <a:lvl4pPr marL="1093788" algn="l" rtl="0" eaLnBrk="0" fontAlgn="base" hangingPunct="0">
      <a:spcBef>
        <a:spcPct val="30000"/>
      </a:spcBef>
      <a:spcAft>
        <a:spcPct val="0"/>
      </a:spcAft>
      <a:defRPr sz="900" kern="1200">
        <a:solidFill>
          <a:schemeClr val="tx1"/>
        </a:solidFill>
        <a:latin typeface="Arial" charset="0"/>
        <a:ea typeface="MS PGothic" panose="020B0600070205080204" pitchFamily="34" charset="-128"/>
        <a:cs typeface="+mn-cs"/>
      </a:defRPr>
    </a:lvl4pPr>
    <a:lvl5pPr marL="1457325" algn="l" rtl="0" eaLnBrk="0" fontAlgn="base" hangingPunct="0">
      <a:spcBef>
        <a:spcPct val="30000"/>
      </a:spcBef>
      <a:spcAft>
        <a:spcPct val="0"/>
      </a:spcAft>
      <a:defRPr sz="900" kern="1200">
        <a:solidFill>
          <a:schemeClr val="tx1"/>
        </a:solidFill>
        <a:latin typeface="Arial" charset="0"/>
        <a:ea typeface="MS PGothic" panose="020B0600070205080204" pitchFamily="34" charset="-128"/>
        <a:cs typeface="+mn-cs"/>
      </a:defRPr>
    </a:lvl5pPr>
    <a:lvl6pPr marL="1823314" algn="l" defTabSz="364663" rtl="0" eaLnBrk="1" latinLnBrk="0" hangingPunct="1">
      <a:defRPr sz="957" kern="1200">
        <a:solidFill>
          <a:schemeClr val="tx1"/>
        </a:solidFill>
        <a:latin typeface="+mn-lt"/>
        <a:ea typeface="+mn-ea"/>
        <a:cs typeface="+mn-cs"/>
      </a:defRPr>
    </a:lvl6pPr>
    <a:lvl7pPr marL="2187976" algn="l" defTabSz="364663" rtl="0" eaLnBrk="1" latinLnBrk="0" hangingPunct="1">
      <a:defRPr sz="957" kern="1200">
        <a:solidFill>
          <a:schemeClr val="tx1"/>
        </a:solidFill>
        <a:latin typeface="+mn-lt"/>
        <a:ea typeface="+mn-ea"/>
        <a:cs typeface="+mn-cs"/>
      </a:defRPr>
    </a:lvl7pPr>
    <a:lvl8pPr marL="2552639" algn="l" defTabSz="364663" rtl="0" eaLnBrk="1" latinLnBrk="0" hangingPunct="1">
      <a:defRPr sz="957" kern="1200">
        <a:solidFill>
          <a:schemeClr val="tx1"/>
        </a:solidFill>
        <a:latin typeface="+mn-lt"/>
        <a:ea typeface="+mn-ea"/>
        <a:cs typeface="+mn-cs"/>
      </a:defRPr>
    </a:lvl8pPr>
    <a:lvl9pPr marL="2917302" algn="l" defTabSz="364663" rtl="0" eaLnBrk="1" latinLnBrk="0" hangingPunct="1">
      <a:defRPr sz="9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C3009361-98EA-4663-9863-1761DF6EDEE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900">
                <a:solidFill>
                  <a:schemeClr val="tx1"/>
                </a:solidFill>
                <a:latin typeface="Arial" panose="020B0604020202020204" pitchFamily="34" charset="0"/>
                <a:ea typeface="MS PGothic" panose="020B0600070205080204" pitchFamily="34" charset="-128"/>
              </a:defRPr>
            </a:lvl1pPr>
            <a:lvl2pPr marL="741363" indent="-284163" defTabSz="965200">
              <a:spcBef>
                <a:spcPct val="30000"/>
              </a:spcBef>
              <a:defRPr sz="900">
                <a:solidFill>
                  <a:schemeClr val="tx1"/>
                </a:solidFill>
                <a:latin typeface="Arial" panose="020B0604020202020204" pitchFamily="34" charset="0"/>
                <a:ea typeface="MS PGothic" panose="020B0600070205080204" pitchFamily="34" charset="-128"/>
              </a:defRPr>
            </a:lvl2pPr>
            <a:lvl3pPr marL="1141413" indent="-227013" defTabSz="965200">
              <a:spcBef>
                <a:spcPct val="30000"/>
              </a:spcBef>
              <a:defRPr sz="900">
                <a:solidFill>
                  <a:schemeClr val="tx1"/>
                </a:solidFill>
                <a:latin typeface="Arial" panose="020B0604020202020204" pitchFamily="34" charset="0"/>
                <a:ea typeface="MS PGothic" panose="020B0600070205080204" pitchFamily="34" charset="-128"/>
              </a:defRPr>
            </a:lvl3pPr>
            <a:lvl4pPr marL="1598613" indent="-227013" defTabSz="965200">
              <a:spcBef>
                <a:spcPct val="30000"/>
              </a:spcBef>
              <a:defRPr sz="900">
                <a:solidFill>
                  <a:schemeClr val="tx1"/>
                </a:solidFill>
                <a:latin typeface="Arial" panose="020B0604020202020204" pitchFamily="34" charset="0"/>
                <a:ea typeface="MS PGothic" panose="020B0600070205080204" pitchFamily="34" charset="-128"/>
              </a:defRPr>
            </a:lvl4pPr>
            <a:lvl5pPr marL="2055813" indent="-227013" defTabSz="965200">
              <a:spcBef>
                <a:spcPct val="30000"/>
              </a:spcBef>
              <a:defRPr sz="900">
                <a:solidFill>
                  <a:schemeClr val="tx1"/>
                </a:solidFill>
                <a:latin typeface="Arial" panose="020B0604020202020204" pitchFamily="34" charset="0"/>
                <a:ea typeface="MS PGothic" panose="020B0600070205080204" pitchFamily="34" charset="-128"/>
              </a:defRPr>
            </a:lvl5pPr>
            <a:lvl6pPr marL="2513013" indent="-227013" defTabSz="9652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6pPr>
            <a:lvl7pPr marL="2970213" indent="-227013" defTabSz="9652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7pPr>
            <a:lvl8pPr marL="3427413" indent="-227013" defTabSz="9652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8pPr>
            <a:lvl9pPr marL="3884613" indent="-227013" defTabSz="9652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9pPr>
          </a:lstStyle>
          <a:p>
            <a:pPr>
              <a:spcBef>
                <a:spcPct val="0"/>
              </a:spcBef>
            </a:pPr>
            <a:fld id="{EB9C2557-468D-4025-9E2C-8D7B5999844B}" type="slidenum">
              <a:rPr lang="en-US" altLang="en-US" sz="1300" smtClean="0"/>
              <a:pPr>
                <a:spcBef>
                  <a:spcPct val="0"/>
                </a:spcBef>
              </a:pPr>
              <a:t>1</a:t>
            </a:fld>
            <a:endParaRPr lang="en-US" altLang="en-US" sz="1300"/>
          </a:p>
        </p:txBody>
      </p:sp>
      <p:sp>
        <p:nvSpPr>
          <p:cNvPr id="15363" name="Rectangle 2">
            <a:extLst>
              <a:ext uri="{FF2B5EF4-FFF2-40B4-BE49-F238E27FC236}">
                <a16:creationId xmlns:a16="http://schemas.microsoft.com/office/drawing/2014/main" id="{3578B30B-7490-44F6-83BB-7BA8ABF484F9}"/>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5A189916-C6CF-4910-8BCC-35703807F2B8}"/>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CCCC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0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CCCC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69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CCCC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CCCC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0072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2C3D1"/>
        </a:solidFill>
        <a:effectLst/>
      </p:bgPr>
    </p:bg>
    <p:spTree>
      <p:nvGrpSpPr>
        <p:cNvPr id="1" name=""/>
        <p:cNvGrpSpPr/>
        <p:nvPr/>
      </p:nvGrpSpPr>
      <p:grpSpPr>
        <a:xfrm>
          <a:off x="0" y="0"/>
          <a:ext cx="0" cy="0"/>
          <a:chOff x="0" y="0"/>
          <a:chExt cx="0" cy="0"/>
        </a:xfrm>
      </p:grpSpPr>
      <p:grpSp>
        <p:nvGrpSpPr>
          <p:cNvPr id="1026" name="Group 5">
            <a:extLst>
              <a:ext uri="{FF2B5EF4-FFF2-40B4-BE49-F238E27FC236}">
                <a16:creationId xmlns:a16="http://schemas.microsoft.com/office/drawing/2014/main" id="{9CFC357A-58D6-47F8-9089-1CEBF8BC9532}"/>
              </a:ext>
            </a:extLst>
          </p:cNvPr>
          <p:cNvGrpSpPr>
            <a:grpSpLocks/>
          </p:cNvGrpSpPr>
          <p:nvPr userDrawn="1"/>
        </p:nvGrpSpPr>
        <p:grpSpPr bwMode="auto">
          <a:xfrm>
            <a:off x="0" y="0"/>
            <a:ext cx="37490400" cy="24755475"/>
            <a:chOff x="0" y="0"/>
            <a:chExt cx="37490400" cy="24755475"/>
          </a:xfrm>
        </p:grpSpPr>
        <p:sp>
          <p:nvSpPr>
            <p:cNvPr id="6" name="Rectangle 6">
              <a:extLst>
                <a:ext uri="{FF2B5EF4-FFF2-40B4-BE49-F238E27FC236}">
                  <a16:creationId xmlns:a16="http://schemas.microsoft.com/office/drawing/2014/main" id="{6448CBD9-A2D1-46E8-AA10-48C528CA9FCD}"/>
                </a:ext>
              </a:extLst>
            </p:cNvPr>
            <p:cNvSpPr>
              <a:spLocks noChangeArrowheads="1"/>
            </p:cNvSpPr>
            <p:nvPr userDrawn="1"/>
          </p:nvSpPr>
          <p:spPr bwMode="auto">
            <a:xfrm>
              <a:off x="0" y="0"/>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8" name="Rectangle 7">
              <a:extLst>
                <a:ext uri="{FF2B5EF4-FFF2-40B4-BE49-F238E27FC236}">
                  <a16:creationId xmlns:a16="http://schemas.microsoft.com/office/drawing/2014/main" id="{7CE76FA4-E628-4A46-BE9F-CE79A7C4168A}"/>
                </a:ext>
              </a:extLst>
            </p:cNvPr>
            <p:cNvSpPr>
              <a:spLocks noChangeArrowheads="1"/>
            </p:cNvSpPr>
            <p:nvPr userDrawn="1"/>
          </p:nvSpPr>
          <p:spPr bwMode="auto">
            <a:xfrm>
              <a:off x="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9" name="Rectangle 23">
              <a:extLst>
                <a:ext uri="{FF2B5EF4-FFF2-40B4-BE49-F238E27FC236}">
                  <a16:creationId xmlns:a16="http://schemas.microsoft.com/office/drawing/2014/main" id="{97130E7C-5353-4354-BE44-72CF0395DC1B}"/>
                </a:ext>
              </a:extLst>
            </p:cNvPr>
            <p:cNvSpPr>
              <a:spLocks noChangeArrowheads="1"/>
            </p:cNvSpPr>
            <p:nvPr userDrawn="1"/>
          </p:nvSpPr>
          <p:spPr bwMode="auto">
            <a:xfrm>
              <a:off x="3680460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33" name="Rectangle 20">
              <a:extLst>
                <a:ext uri="{FF2B5EF4-FFF2-40B4-BE49-F238E27FC236}">
                  <a16:creationId xmlns:a16="http://schemas.microsoft.com/office/drawing/2014/main" id="{54683566-02D1-4FC5-94C2-42E9B8A0C160}"/>
                </a:ext>
              </a:extLst>
            </p:cNvPr>
            <p:cNvSpPr>
              <a:spLocks noChangeArrowheads="1"/>
            </p:cNvSpPr>
            <p:nvPr userDrawn="1"/>
          </p:nvSpPr>
          <p:spPr bwMode="auto">
            <a:xfrm>
              <a:off x="0"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grpSp>
      <p:sp>
        <p:nvSpPr>
          <p:cNvPr id="1027" name="Rectangle 21">
            <a:extLst>
              <a:ext uri="{FF2B5EF4-FFF2-40B4-BE49-F238E27FC236}">
                <a16:creationId xmlns:a16="http://schemas.microsoft.com/office/drawing/2014/main" id="{29BA7E93-A262-4CD3-A7AB-F95DAB64BCF4}"/>
              </a:ext>
            </a:extLst>
          </p:cNvPr>
          <p:cNvSpPr>
            <a:spLocks noChangeArrowheads="1"/>
          </p:cNvSpPr>
          <p:nvPr userDrawn="1"/>
        </p:nvSpPr>
        <p:spPr bwMode="auto">
          <a:xfrm>
            <a:off x="14288"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2" name="Rectangle 36">
            <a:extLst>
              <a:ext uri="{FF2B5EF4-FFF2-40B4-BE49-F238E27FC236}">
                <a16:creationId xmlns:a16="http://schemas.microsoft.com/office/drawing/2014/main" id="{75E1441B-420E-40F4-944E-4EFCCAF5DB58}"/>
              </a:ext>
            </a:extLst>
          </p:cNvPr>
          <p:cNvSpPr>
            <a:spLocks noChangeArrowheads="1"/>
          </p:cNvSpPr>
          <p:nvPr userDrawn="1"/>
        </p:nvSpPr>
        <p:spPr bwMode="auto">
          <a:xfrm>
            <a:off x="685800" y="685800"/>
            <a:ext cx="36118800" cy="291465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3" name="Rectangle 9">
            <a:extLst>
              <a:ext uri="{FF2B5EF4-FFF2-40B4-BE49-F238E27FC236}">
                <a16:creationId xmlns:a16="http://schemas.microsoft.com/office/drawing/2014/main" id="{0ADE2BF4-269F-4E05-A19B-7E79D37AABCB}"/>
              </a:ext>
            </a:extLst>
          </p:cNvPr>
          <p:cNvSpPr>
            <a:spLocks noChangeArrowheads="1"/>
          </p:cNvSpPr>
          <p:nvPr userDrawn="1"/>
        </p:nvSpPr>
        <p:spPr bwMode="auto">
          <a:xfrm>
            <a:off x="685800" y="3600450"/>
            <a:ext cx="36118800" cy="133350"/>
          </a:xfrm>
          <a:prstGeom prst="rect">
            <a:avLst/>
          </a:prstGeom>
          <a:solidFill>
            <a:srgbClr val="003767"/>
          </a:solidFill>
          <a:ln>
            <a:noFill/>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grpSp>
        <p:nvGrpSpPr>
          <p:cNvPr id="1030" name="Group 8">
            <a:extLst>
              <a:ext uri="{FF2B5EF4-FFF2-40B4-BE49-F238E27FC236}">
                <a16:creationId xmlns:a16="http://schemas.microsoft.com/office/drawing/2014/main" id="{2CC2FED5-1B36-4CA2-9C70-459B04D5AE2A}"/>
              </a:ext>
            </a:extLst>
          </p:cNvPr>
          <p:cNvGrpSpPr>
            <a:grpSpLocks/>
          </p:cNvGrpSpPr>
          <p:nvPr userDrawn="1"/>
        </p:nvGrpSpPr>
        <p:grpSpPr bwMode="auto">
          <a:xfrm>
            <a:off x="1169988" y="4062413"/>
            <a:ext cx="35150425" cy="19559587"/>
            <a:chOff x="685801" y="4229101"/>
            <a:chExt cx="36065950" cy="19773900"/>
          </a:xfrm>
        </p:grpSpPr>
        <p:sp>
          <p:nvSpPr>
            <p:cNvPr id="4" name="Rectangle 33">
              <a:extLst>
                <a:ext uri="{FF2B5EF4-FFF2-40B4-BE49-F238E27FC236}">
                  <a16:creationId xmlns:a16="http://schemas.microsoft.com/office/drawing/2014/main" id="{616DA792-D717-41B1-A2CA-802E436C1D8C}"/>
                </a:ext>
              </a:extLst>
            </p:cNvPr>
            <p:cNvSpPr>
              <a:spLocks noChangeArrowheads="1"/>
            </p:cNvSpPr>
            <p:nvPr userDrawn="1"/>
          </p:nvSpPr>
          <p:spPr bwMode="auto">
            <a:xfrm>
              <a:off x="685801" y="4229101"/>
              <a:ext cx="8427659" cy="1977390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5" name="Rectangle 32">
              <a:extLst>
                <a:ext uri="{FF2B5EF4-FFF2-40B4-BE49-F238E27FC236}">
                  <a16:creationId xmlns:a16="http://schemas.microsoft.com/office/drawing/2014/main" id="{37319D18-02A9-4DCC-8F66-EC0A09DA0743}"/>
                </a:ext>
              </a:extLst>
            </p:cNvPr>
            <p:cNvSpPr>
              <a:spLocks noChangeArrowheads="1"/>
            </p:cNvSpPr>
            <p:nvPr userDrawn="1"/>
          </p:nvSpPr>
          <p:spPr bwMode="auto">
            <a:xfrm>
              <a:off x="9753597" y="4229101"/>
              <a:ext cx="8670358" cy="1977390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1034" name="Rectangle 34">
              <a:extLst>
                <a:ext uri="{FF2B5EF4-FFF2-40B4-BE49-F238E27FC236}">
                  <a16:creationId xmlns:a16="http://schemas.microsoft.com/office/drawing/2014/main" id="{6C72D2B4-6871-4764-9B89-28E1BAF196DE}"/>
                </a:ext>
              </a:extLst>
            </p:cNvPr>
            <p:cNvSpPr>
              <a:spLocks noChangeArrowheads="1"/>
            </p:cNvSpPr>
            <p:nvPr userDrawn="1"/>
          </p:nvSpPr>
          <p:spPr bwMode="auto">
            <a:xfrm>
              <a:off x="19065721" y="4229101"/>
              <a:ext cx="8668728" cy="1977390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1035" name="Rectangle 35">
              <a:extLst>
                <a:ext uri="{FF2B5EF4-FFF2-40B4-BE49-F238E27FC236}">
                  <a16:creationId xmlns:a16="http://schemas.microsoft.com/office/drawing/2014/main" id="{CC295B5D-3964-4688-A75A-6FA8728BF41E}"/>
                </a:ext>
              </a:extLst>
            </p:cNvPr>
            <p:cNvSpPr>
              <a:spLocks noChangeArrowheads="1"/>
            </p:cNvSpPr>
            <p:nvPr userDrawn="1"/>
          </p:nvSpPr>
          <p:spPr bwMode="auto">
            <a:xfrm>
              <a:off x="28322463" y="4229101"/>
              <a:ext cx="8429288" cy="1977390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grpSp>
    </p:spTree>
  </p:cSld>
  <p:clrMap bg1="lt1" tx1="dk1" bg2="lt2" tx2="dk2" accent1="accent1" accent2="accent2" accent3="accent3" accent4="accent4" accent5="accent5" accent6="accent6" hlink="hlink" folHlink="folHlink"/>
  <p:sldLayoutIdLst>
    <p:sldLayoutId id="2147483692" r:id="rId1"/>
  </p:sldLayoutIdLst>
  <p:txStyles>
    <p:titleStyle>
      <a:lvl1pPr algn="ctr" rtl="0" eaLnBrk="0" fontAlgn="base" hangingPunct="0">
        <a:spcBef>
          <a:spcPct val="0"/>
        </a:spcBef>
        <a:spcAft>
          <a:spcPct val="0"/>
        </a:spcAft>
        <a:defRPr sz="6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2pPr>
      <a:lvl3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3pPr>
      <a:lvl4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4pPr>
      <a:lvl5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5pPr>
      <a:lvl6pPr marL="342908" algn="ctr" rtl="0" fontAlgn="base">
        <a:spcBef>
          <a:spcPct val="0"/>
        </a:spcBef>
        <a:spcAft>
          <a:spcPct val="0"/>
        </a:spcAft>
        <a:defRPr sz="6451">
          <a:solidFill>
            <a:schemeClr val="tx2"/>
          </a:solidFill>
          <a:latin typeface="Arial Black" charset="0"/>
          <a:ea typeface="ＭＳ Ｐゴシック" charset="0"/>
        </a:defRPr>
      </a:lvl6pPr>
      <a:lvl7pPr marL="685816" algn="ctr" rtl="0" fontAlgn="base">
        <a:spcBef>
          <a:spcPct val="0"/>
        </a:spcBef>
        <a:spcAft>
          <a:spcPct val="0"/>
        </a:spcAft>
        <a:defRPr sz="6451">
          <a:solidFill>
            <a:schemeClr val="tx2"/>
          </a:solidFill>
          <a:latin typeface="Arial Black" charset="0"/>
          <a:ea typeface="ＭＳ Ｐゴシック" charset="0"/>
        </a:defRPr>
      </a:lvl7pPr>
      <a:lvl8pPr marL="1028724" algn="ctr" rtl="0" fontAlgn="base">
        <a:spcBef>
          <a:spcPct val="0"/>
        </a:spcBef>
        <a:spcAft>
          <a:spcPct val="0"/>
        </a:spcAft>
        <a:defRPr sz="6451">
          <a:solidFill>
            <a:schemeClr val="tx2"/>
          </a:solidFill>
          <a:latin typeface="Arial Black" charset="0"/>
          <a:ea typeface="ＭＳ Ｐゴシック" charset="0"/>
        </a:defRPr>
      </a:lvl8pPr>
      <a:lvl9pPr marL="1371632" algn="ctr" rtl="0" fontAlgn="base">
        <a:spcBef>
          <a:spcPct val="0"/>
        </a:spcBef>
        <a:spcAft>
          <a:spcPct val="0"/>
        </a:spcAft>
        <a:defRPr sz="6451">
          <a:solidFill>
            <a:schemeClr val="tx2"/>
          </a:solidFill>
          <a:latin typeface="Arial Black" charset="0"/>
          <a:ea typeface="ＭＳ Ｐゴシック"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S PGothic" panose="020B0600070205080204" pitchFamily="34" charset="-128"/>
          <a:cs typeface="ＭＳ Ｐゴシック" charset="0"/>
        </a:defRPr>
      </a:lvl1pPr>
      <a:lvl2pPr marL="554038" indent="-211138" algn="l" rtl="0" eaLnBrk="0" fontAlgn="base" hangingPunct="0">
        <a:spcBef>
          <a:spcPct val="20000"/>
        </a:spcBef>
        <a:spcAft>
          <a:spcPct val="0"/>
        </a:spcAft>
        <a:buChar char="–"/>
        <a:defRPr sz="2100">
          <a:solidFill>
            <a:schemeClr val="tx1"/>
          </a:solidFill>
          <a:latin typeface="+mn-lt"/>
          <a:ea typeface="MS PGothic" panose="020B0600070205080204" pitchFamily="34" charset="-128"/>
        </a:defRPr>
      </a:lvl2pPr>
      <a:lvl3pPr marL="857250" indent="-171450" algn="l" rtl="0" eaLnBrk="0" fontAlgn="base" hangingPunct="0">
        <a:spcBef>
          <a:spcPct val="20000"/>
        </a:spcBef>
        <a:spcAft>
          <a:spcPct val="0"/>
        </a:spcAft>
        <a:buChar char="•"/>
        <a:defRPr>
          <a:solidFill>
            <a:schemeClr val="tx1"/>
          </a:solidFill>
          <a:latin typeface="+mn-lt"/>
          <a:ea typeface="MS PGothic" panose="020B0600070205080204" pitchFamily="34" charset="-128"/>
        </a:defRPr>
      </a:lvl3pPr>
      <a:lvl4pPr marL="12001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4pPr>
      <a:lvl5pPr marL="15430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5pPr>
      <a:lvl6pPr marL="1885994" indent="-171454" algn="l" rtl="0" fontAlgn="base">
        <a:spcBef>
          <a:spcPct val="20000"/>
        </a:spcBef>
        <a:spcAft>
          <a:spcPct val="0"/>
        </a:spcAft>
        <a:buChar char="»"/>
        <a:defRPr sz="1425">
          <a:solidFill>
            <a:schemeClr val="tx1"/>
          </a:solidFill>
          <a:latin typeface="+mn-lt"/>
          <a:ea typeface="+mn-ea"/>
        </a:defRPr>
      </a:lvl6pPr>
      <a:lvl7pPr marL="2228902" indent="-171454" algn="l" rtl="0" fontAlgn="base">
        <a:spcBef>
          <a:spcPct val="20000"/>
        </a:spcBef>
        <a:spcAft>
          <a:spcPct val="0"/>
        </a:spcAft>
        <a:buChar char="»"/>
        <a:defRPr sz="1425">
          <a:solidFill>
            <a:schemeClr val="tx1"/>
          </a:solidFill>
          <a:latin typeface="+mn-lt"/>
          <a:ea typeface="+mn-ea"/>
        </a:defRPr>
      </a:lvl7pPr>
      <a:lvl8pPr marL="2571810" indent="-171454" algn="l" rtl="0" fontAlgn="base">
        <a:spcBef>
          <a:spcPct val="20000"/>
        </a:spcBef>
        <a:spcAft>
          <a:spcPct val="0"/>
        </a:spcAft>
        <a:buChar char="»"/>
        <a:defRPr sz="1425">
          <a:solidFill>
            <a:schemeClr val="tx1"/>
          </a:solidFill>
          <a:latin typeface="+mn-lt"/>
          <a:ea typeface="+mn-ea"/>
        </a:defRPr>
      </a:lvl8pPr>
      <a:lvl9pPr marL="2914718" indent="-171454" algn="l" rtl="0" fontAlgn="base">
        <a:spcBef>
          <a:spcPct val="20000"/>
        </a:spcBef>
        <a:spcAft>
          <a:spcPct val="0"/>
        </a:spcAft>
        <a:buChar char="»"/>
        <a:defRPr sz="1425">
          <a:solidFill>
            <a:schemeClr val="tx1"/>
          </a:solidFill>
          <a:latin typeface="+mn-lt"/>
          <a:ea typeface="+mn-ea"/>
        </a:defRPr>
      </a:lvl9pPr>
    </p:bodyStyle>
    <p:otherStyle>
      <a:defPPr>
        <a:defRPr lang="en-US"/>
      </a:defPPr>
      <a:lvl1pPr marL="0" algn="l" defTabSz="342908" rtl="0" eaLnBrk="1" latinLnBrk="0" hangingPunct="1">
        <a:defRPr sz="1350" kern="1200">
          <a:solidFill>
            <a:schemeClr val="tx1"/>
          </a:solidFill>
          <a:latin typeface="+mn-lt"/>
          <a:ea typeface="+mn-ea"/>
          <a:cs typeface="+mn-cs"/>
        </a:defRPr>
      </a:lvl1pPr>
      <a:lvl2pPr marL="342908" algn="l" defTabSz="342908" rtl="0" eaLnBrk="1" latinLnBrk="0" hangingPunct="1">
        <a:defRPr sz="1350" kern="1200">
          <a:solidFill>
            <a:schemeClr val="tx1"/>
          </a:solidFill>
          <a:latin typeface="+mn-lt"/>
          <a:ea typeface="+mn-ea"/>
          <a:cs typeface="+mn-cs"/>
        </a:defRPr>
      </a:lvl2pPr>
      <a:lvl3pPr marL="685816" algn="l" defTabSz="342908" rtl="0" eaLnBrk="1" latinLnBrk="0" hangingPunct="1">
        <a:defRPr sz="1350" kern="1200">
          <a:solidFill>
            <a:schemeClr val="tx1"/>
          </a:solidFill>
          <a:latin typeface="+mn-lt"/>
          <a:ea typeface="+mn-ea"/>
          <a:cs typeface="+mn-cs"/>
        </a:defRPr>
      </a:lvl3pPr>
      <a:lvl4pPr marL="1028724" algn="l" defTabSz="342908" rtl="0" eaLnBrk="1" latinLnBrk="0" hangingPunct="1">
        <a:defRPr sz="1350" kern="1200">
          <a:solidFill>
            <a:schemeClr val="tx1"/>
          </a:solidFill>
          <a:latin typeface="+mn-lt"/>
          <a:ea typeface="+mn-ea"/>
          <a:cs typeface="+mn-cs"/>
        </a:defRPr>
      </a:lvl4pPr>
      <a:lvl5pPr marL="1371632" algn="l" defTabSz="342908" rtl="0" eaLnBrk="1" latinLnBrk="0" hangingPunct="1">
        <a:defRPr sz="1350" kern="1200">
          <a:solidFill>
            <a:schemeClr val="tx1"/>
          </a:solidFill>
          <a:latin typeface="+mn-lt"/>
          <a:ea typeface="+mn-ea"/>
          <a:cs typeface="+mn-cs"/>
        </a:defRPr>
      </a:lvl5pPr>
      <a:lvl6pPr marL="1714540" algn="l" defTabSz="342908" rtl="0" eaLnBrk="1" latinLnBrk="0" hangingPunct="1">
        <a:defRPr sz="1350" kern="1200">
          <a:solidFill>
            <a:schemeClr val="tx1"/>
          </a:solidFill>
          <a:latin typeface="+mn-lt"/>
          <a:ea typeface="+mn-ea"/>
          <a:cs typeface="+mn-cs"/>
        </a:defRPr>
      </a:lvl6pPr>
      <a:lvl7pPr marL="2057448" algn="l" defTabSz="342908" rtl="0" eaLnBrk="1" latinLnBrk="0" hangingPunct="1">
        <a:defRPr sz="1350" kern="1200">
          <a:solidFill>
            <a:schemeClr val="tx1"/>
          </a:solidFill>
          <a:latin typeface="+mn-lt"/>
          <a:ea typeface="+mn-ea"/>
          <a:cs typeface="+mn-cs"/>
        </a:defRPr>
      </a:lvl7pPr>
      <a:lvl8pPr marL="2400356" algn="l" defTabSz="342908" rtl="0" eaLnBrk="1" latinLnBrk="0" hangingPunct="1">
        <a:defRPr sz="1350" kern="1200">
          <a:solidFill>
            <a:schemeClr val="tx1"/>
          </a:solidFill>
          <a:latin typeface="+mn-lt"/>
          <a:ea typeface="+mn-ea"/>
          <a:cs typeface="+mn-cs"/>
        </a:defRPr>
      </a:lvl8pPr>
      <a:lvl9pPr marL="2743264" algn="l" defTabSz="34290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2C3D1"/>
        </a:solidFill>
        <a:effectLst/>
      </p:bgPr>
    </p:bg>
    <p:spTree>
      <p:nvGrpSpPr>
        <p:cNvPr id="1" name=""/>
        <p:cNvGrpSpPr/>
        <p:nvPr/>
      </p:nvGrpSpPr>
      <p:grpSpPr>
        <a:xfrm>
          <a:off x="0" y="0"/>
          <a:ext cx="0" cy="0"/>
          <a:chOff x="0" y="0"/>
          <a:chExt cx="0" cy="0"/>
        </a:xfrm>
      </p:grpSpPr>
      <p:grpSp>
        <p:nvGrpSpPr>
          <p:cNvPr id="2050" name="Group 5">
            <a:extLst>
              <a:ext uri="{FF2B5EF4-FFF2-40B4-BE49-F238E27FC236}">
                <a16:creationId xmlns:a16="http://schemas.microsoft.com/office/drawing/2014/main" id="{DB747676-3C86-4483-BA71-45C15F27570B}"/>
              </a:ext>
            </a:extLst>
          </p:cNvPr>
          <p:cNvGrpSpPr>
            <a:grpSpLocks/>
          </p:cNvGrpSpPr>
          <p:nvPr userDrawn="1"/>
        </p:nvGrpSpPr>
        <p:grpSpPr bwMode="auto">
          <a:xfrm>
            <a:off x="0" y="0"/>
            <a:ext cx="37490400" cy="24755475"/>
            <a:chOff x="0" y="0"/>
            <a:chExt cx="37490400" cy="24755475"/>
          </a:xfrm>
        </p:grpSpPr>
        <p:sp>
          <p:nvSpPr>
            <p:cNvPr id="6" name="Rectangle 6">
              <a:extLst>
                <a:ext uri="{FF2B5EF4-FFF2-40B4-BE49-F238E27FC236}">
                  <a16:creationId xmlns:a16="http://schemas.microsoft.com/office/drawing/2014/main" id="{A569D886-50DD-409F-9B7D-E3D292B664DB}"/>
                </a:ext>
              </a:extLst>
            </p:cNvPr>
            <p:cNvSpPr>
              <a:spLocks noChangeArrowheads="1"/>
            </p:cNvSpPr>
            <p:nvPr userDrawn="1"/>
          </p:nvSpPr>
          <p:spPr bwMode="auto">
            <a:xfrm>
              <a:off x="0" y="0"/>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8" name="Rectangle 7">
              <a:extLst>
                <a:ext uri="{FF2B5EF4-FFF2-40B4-BE49-F238E27FC236}">
                  <a16:creationId xmlns:a16="http://schemas.microsoft.com/office/drawing/2014/main" id="{56E66DEB-FF61-4E1B-9AFD-67CE3EF613C1}"/>
                </a:ext>
              </a:extLst>
            </p:cNvPr>
            <p:cNvSpPr>
              <a:spLocks noChangeArrowheads="1"/>
            </p:cNvSpPr>
            <p:nvPr userDrawn="1"/>
          </p:nvSpPr>
          <p:spPr bwMode="auto">
            <a:xfrm>
              <a:off x="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9" name="Rectangle 23">
              <a:extLst>
                <a:ext uri="{FF2B5EF4-FFF2-40B4-BE49-F238E27FC236}">
                  <a16:creationId xmlns:a16="http://schemas.microsoft.com/office/drawing/2014/main" id="{B748EAAF-39ED-4BC6-BD25-D19E92D691A6}"/>
                </a:ext>
              </a:extLst>
            </p:cNvPr>
            <p:cNvSpPr>
              <a:spLocks noChangeArrowheads="1"/>
            </p:cNvSpPr>
            <p:nvPr userDrawn="1"/>
          </p:nvSpPr>
          <p:spPr bwMode="auto">
            <a:xfrm>
              <a:off x="3680460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33" name="Rectangle 20">
              <a:extLst>
                <a:ext uri="{FF2B5EF4-FFF2-40B4-BE49-F238E27FC236}">
                  <a16:creationId xmlns:a16="http://schemas.microsoft.com/office/drawing/2014/main" id="{B79FD1C4-43A1-4EEF-8D35-ECA74FD9B537}"/>
                </a:ext>
              </a:extLst>
            </p:cNvPr>
            <p:cNvSpPr>
              <a:spLocks noChangeArrowheads="1"/>
            </p:cNvSpPr>
            <p:nvPr userDrawn="1"/>
          </p:nvSpPr>
          <p:spPr bwMode="auto">
            <a:xfrm>
              <a:off x="0"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grpSp>
      <p:sp>
        <p:nvSpPr>
          <p:cNvPr id="1027" name="Rectangle 21">
            <a:extLst>
              <a:ext uri="{FF2B5EF4-FFF2-40B4-BE49-F238E27FC236}">
                <a16:creationId xmlns:a16="http://schemas.microsoft.com/office/drawing/2014/main" id="{CBB6E22B-E0DB-4D24-B426-5A2086EBD57B}"/>
              </a:ext>
            </a:extLst>
          </p:cNvPr>
          <p:cNvSpPr>
            <a:spLocks noChangeArrowheads="1"/>
          </p:cNvSpPr>
          <p:nvPr userDrawn="1"/>
        </p:nvSpPr>
        <p:spPr bwMode="auto">
          <a:xfrm>
            <a:off x="14288"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2" name="Rectangle 36">
            <a:extLst>
              <a:ext uri="{FF2B5EF4-FFF2-40B4-BE49-F238E27FC236}">
                <a16:creationId xmlns:a16="http://schemas.microsoft.com/office/drawing/2014/main" id="{669FA7A3-7E8D-4715-8904-8002C51CF198}"/>
              </a:ext>
            </a:extLst>
          </p:cNvPr>
          <p:cNvSpPr>
            <a:spLocks noChangeArrowheads="1"/>
          </p:cNvSpPr>
          <p:nvPr userDrawn="1"/>
        </p:nvSpPr>
        <p:spPr bwMode="auto">
          <a:xfrm>
            <a:off x="685800" y="685800"/>
            <a:ext cx="36118800" cy="291465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3" name="Rectangle 9">
            <a:extLst>
              <a:ext uri="{FF2B5EF4-FFF2-40B4-BE49-F238E27FC236}">
                <a16:creationId xmlns:a16="http://schemas.microsoft.com/office/drawing/2014/main" id="{F52C8019-A3B0-42FA-B2D8-10083E48BD8F}"/>
              </a:ext>
            </a:extLst>
          </p:cNvPr>
          <p:cNvSpPr>
            <a:spLocks noChangeArrowheads="1"/>
          </p:cNvSpPr>
          <p:nvPr userDrawn="1"/>
        </p:nvSpPr>
        <p:spPr bwMode="auto">
          <a:xfrm>
            <a:off x="685800" y="3600450"/>
            <a:ext cx="36118800" cy="133350"/>
          </a:xfrm>
          <a:prstGeom prst="rect">
            <a:avLst/>
          </a:prstGeom>
          <a:solidFill>
            <a:srgbClr val="003767"/>
          </a:solidFill>
          <a:ln>
            <a:noFill/>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4" name="Rectangle 33">
            <a:extLst>
              <a:ext uri="{FF2B5EF4-FFF2-40B4-BE49-F238E27FC236}">
                <a16:creationId xmlns:a16="http://schemas.microsoft.com/office/drawing/2014/main" id="{7DF4272A-8C3D-462F-98BF-9039E5D81590}"/>
              </a:ext>
            </a:extLst>
          </p:cNvPr>
          <p:cNvSpPr>
            <a:spLocks noChangeArrowheads="1"/>
          </p:cNvSpPr>
          <p:nvPr userDrawn="1"/>
        </p:nvSpPr>
        <p:spPr bwMode="auto">
          <a:xfrm>
            <a:off x="1169988" y="4062413"/>
            <a:ext cx="8213725"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5" name="Rectangle 32">
            <a:extLst>
              <a:ext uri="{FF2B5EF4-FFF2-40B4-BE49-F238E27FC236}">
                <a16:creationId xmlns:a16="http://schemas.microsoft.com/office/drawing/2014/main" id="{156225D0-C62D-44DA-BD49-2C7B0B7F6632}"/>
              </a:ext>
            </a:extLst>
          </p:cNvPr>
          <p:cNvSpPr>
            <a:spLocks noChangeArrowheads="1"/>
          </p:cNvSpPr>
          <p:nvPr userDrawn="1"/>
        </p:nvSpPr>
        <p:spPr bwMode="auto">
          <a:xfrm>
            <a:off x="10007600" y="4062413"/>
            <a:ext cx="8450263"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1034" name="Rectangle 34">
            <a:extLst>
              <a:ext uri="{FF2B5EF4-FFF2-40B4-BE49-F238E27FC236}">
                <a16:creationId xmlns:a16="http://schemas.microsoft.com/office/drawing/2014/main" id="{77AFF851-0C6C-42B1-B59D-8A7871A978C4}"/>
              </a:ext>
            </a:extLst>
          </p:cNvPr>
          <p:cNvSpPr>
            <a:spLocks noChangeArrowheads="1"/>
          </p:cNvSpPr>
          <p:nvPr userDrawn="1"/>
        </p:nvSpPr>
        <p:spPr bwMode="auto">
          <a:xfrm>
            <a:off x="19083338" y="4062413"/>
            <a:ext cx="17237075"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ctr" rtl="0" eaLnBrk="0" fontAlgn="base" hangingPunct="0">
        <a:spcBef>
          <a:spcPct val="0"/>
        </a:spcBef>
        <a:spcAft>
          <a:spcPct val="0"/>
        </a:spcAft>
        <a:defRPr sz="6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2pPr>
      <a:lvl3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3pPr>
      <a:lvl4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4pPr>
      <a:lvl5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5pPr>
      <a:lvl6pPr marL="342908" algn="ctr" rtl="0" fontAlgn="base">
        <a:spcBef>
          <a:spcPct val="0"/>
        </a:spcBef>
        <a:spcAft>
          <a:spcPct val="0"/>
        </a:spcAft>
        <a:defRPr sz="6451">
          <a:solidFill>
            <a:schemeClr val="tx2"/>
          </a:solidFill>
          <a:latin typeface="Arial Black" charset="0"/>
          <a:ea typeface="ＭＳ Ｐゴシック" charset="0"/>
        </a:defRPr>
      </a:lvl6pPr>
      <a:lvl7pPr marL="685816" algn="ctr" rtl="0" fontAlgn="base">
        <a:spcBef>
          <a:spcPct val="0"/>
        </a:spcBef>
        <a:spcAft>
          <a:spcPct val="0"/>
        </a:spcAft>
        <a:defRPr sz="6451">
          <a:solidFill>
            <a:schemeClr val="tx2"/>
          </a:solidFill>
          <a:latin typeface="Arial Black" charset="0"/>
          <a:ea typeface="ＭＳ Ｐゴシック" charset="0"/>
        </a:defRPr>
      </a:lvl7pPr>
      <a:lvl8pPr marL="1028724" algn="ctr" rtl="0" fontAlgn="base">
        <a:spcBef>
          <a:spcPct val="0"/>
        </a:spcBef>
        <a:spcAft>
          <a:spcPct val="0"/>
        </a:spcAft>
        <a:defRPr sz="6451">
          <a:solidFill>
            <a:schemeClr val="tx2"/>
          </a:solidFill>
          <a:latin typeface="Arial Black" charset="0"/>
          <a:ea typeface="ＭＳ Ｐゴシック" charset="0"/>
        </a:defRPr>
      </a:lvl8pPr>
      <a:lvl9pPr marL="1371632" algn="ctr" rtl="0" fontAlgn="base">
        <a:spcBef>
          <a:spcPct val="0"/>
        </a:spcBef>
        <a:spcAft>
          <a:spcPct val="0"/>
        </a:spcAft>
        <a:defRPr sz="6451">
          <a:solidFill>
            <a:schemeClr val="tx2"/>
          </a:solidFill>
          <a:latin typeface="Arial Black" charset="0"/>
          <a:ea typeface="ＭＳ Ｐゴシック"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S PGothic" panose="020B0600070205080204" pitchFamily="34" charset="-128"/>
          <a:cs typeface="ＭＳ Ｐゴシック" charset="0"/>
        </a:defRPr>
      </a:lvl1pPr>
      <a:lvl2pPr marL="554038" indent="-211138" algn="l" rtl="0" eaLnBrk="0" fontAlgn="base" hangingPunct="0">
        <a:spcBef>
          <a:spcPct val="20000"/>
        </a:spcBef>
        <a:spcAft>
          <a:spcPct val="0"/>
        </a:spcAft>
        <a:buChar char="–"/>
        <a:defRPr sz="2100">
          <a:solidFill>
            <a:schemeClr val="tx1"/>
          </a:solidFill>
          <a:latin typeface="+mn-lt"/>
          <a:ea typeface="MS PGothic" panose="020B0600070205080204" pitchFamily="34" charset="-128"/>
        </a:defRPr>
      </a:lvl2pPr>
      <a:lvl3pPr marL="857250" indent="-171450" algn="l" rtl="0" eaLnBrk="0" fontAlgn="base" hangingPunct="0">
        <a:spcBef>
          <a:spcPct val="20000"/>
        </a:spcBef>
        <a:spcAft>
          <a:spcPct val="0"/>
        </a:spcAft>
        <a:buChar char="•"/>
        <a:defRPr>
          <a:solidFill>
            <a:schemeClr val="tx1"/>
          </a:solidFill>
          <a:latin typeface="+mn-lt"/>
          <a:ea typeface="MS PGothic" panose="020B0600070205080204" pitchFamily="34" charset="-128"/>
        </a:defRPr>
      </a:lvl3pPr>
      <a:lvl4pPr marL="12001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4pPr>
      <a:lvl5pPr marL="15430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5pPr>
      <a:lvl6pPr marL="1885994" indent="-171454" algn="l" rtl="0" fontAlgn="base">
        <a:spcBef>
          <a:spcPct val="20000"/>
        </a:spcBef>
        <a:spcAft>
          <a:spcPct val="0"/>
        </a:spcAft>
        <a:buChar char="»"/>
        <a:defRPr sz="1425">
          <a:solidFill>
            <a:schemeClr val="tx1"/>
          </a:solidFill>
          <a:latin typeface="+mn-lt"/>
          <a:ea typeface="+mn-ea"/>
        </a:defRPr>
      </a:lvl6pPr>
      <a:lvl7pPr marL="2228902" indent="-171454" algn="l" rtl="0" fontAlgn="base">
        <a:spcBef>
          <a:spcPct val="20000"/>
        </a:spcBef>
        <a:spcAft>
          <a:spcPct val="0"/>
        </a:spcAft>
        <a:buChar char="»"/>
        <a:defRPr sz="1425">
          <a:solidFill>
            <a:schemeClr val="tx1"/>
          </a:solidFill>
          <a:latin typeface="+mn-lt"/>
          <a:ea typeface="+mn-ea"/>
        </a:defRPr>
      </a:lvl7pPr>
      <a:lvl8pPr marL="2571810" indent="-171454" algn="l" rtl="0" fontAlgn="base">
        <a:spcBef>
          <a:spcPct val="20000"/>
        </a:spcBef>
        <a:spcAft>
          <a:spcPct val="0"/>
        </a:spcAft>
        <a:buChar char="»"/>
        <a:defRPr sz="1425">
          <a:solidFill>
            <a:schemeClr val="tx1"/>
          </a:solidFill>
          <a:latin typeface="+mn-lt"/>
          <a:ea typeface="+mn-ea"/>
        </a:defRPr>
      </a:lvl8pPr>
      <a:lvl9pPr marL="2914718" indent="-171454" algn="l" rtl="0" fontAlgn="base">
        <a:spcBef>
          <a:spcPct val="20000"/>
        </a:spcBef>
        <a:spcAft>
          <a:spcPct val="0"/>
        </a:spcAft>
        <a:buChar char="»"/>
        <a:defRPr sz="1425">
          <a:solidFill>
            <a:schemeClr val="tx1"/>
          </a:solidFill>
          <a:latin typeface="+mn-lt"/>
          <a:ea typeface="+mn-ea"/>
        </a:defRPr>
      </a:lvl9pPr>
    </p:bodyStyle>
    <p:otherStyle>
      <a:defPPr>
        <a:defRPr lang="en-US"/>
      </a:defPPr>
      <a:lvl1pPr marL="0" algn="l" defTabSz="342908" rtl="0" eaLnBrk="1" latinLnBrk="0" hangingPunct="1">
        <a:defRPr sz="1350" kern="1200">
          <a:solidFill>
            <a:schemeClr val="tx1"/>
          </a:solidFill>
          <a:latin typeface="+mn-lt"/>
          <a:ea typeface="+mn-ea"/>
          <a:cs typeface="+mn-cs"/>
        </a:defRPr>
      </a:lvl1pPr>
      <a:lvl2pPr marL="342908" algn="l" defTabSz="342908" rtl="0" eaLnBrk="1" latinLnBrk="0" hangingPunct="1">
        <a:defRPr sz="1350" kern="1200">
          <a:solidFill>
            <a:schemeClr val="tx1"/>
          </a:solidFill>
          <a:latin typeface="+mn-lt"/>
          <a:ea typeface="+mn-ea"/>
          <a:cs typeface="+mn-cs"/>
        </a:defRPr>
      </a:lvl2pPr>
      <a:lvl3pPr marL="685816" algn="l" defTabSz="342908" rtl="0" eaLnBrk="1" latinLnBrk="0" hangingPunct="1">
        <a:defRPr sz="1350" kern="1200">
          <a:solidFill>
            <a:schemeClr val="tx1"/>
          </a:solidFill>
          <a:latin typeface="+mn-lt"/>
          <a:ea typeface="+mn-ea"/>
          <a:cs typeface="+mn-cs"/>
        </a:defRPr>
      </a:lvl3pPr>
      <a:lvl4pPr marL="1028724" algn="l" defTabSz="342908" rtl="0" eaLnBrk="1" latinLnBrk="0" hangingPunct="1">
        <a:defRPr sz="1350" kern="1200">
          <a:solidFill>
            <a:schemeClr val="tx1"/>
          </a:solidFill>
          <a:latin typeface="+mn-lt"/>
          <a:ea typeface="+mn-ea"/>
          <a:cs typeface="+mn-cs"/>
        </a:defRPr>
      </a:lvl4pPr>
      <a:lvl5pPr marL="1371632" algn="l" defTabSz="342908" rtl="0" eaLnBrk="1" latinLnBrk="0" hangingPunct="1">
        <a:defRPr sz="1350" kern="1200">
          <a:solidFill>
            <a:schemeClr val="tx1"/>
          </a:solidFill>
          <a:latin typeface="+mn-lt"/>
          <a:ea typeface="+mn-ea"/>
          <a:cs typeface="+mn-cs"/>
        </a:defRPr>
      </a:lvl5pPr>
      <a:lvl6pPr marL="1714540" algn="l" defTabSz="342908" rtl="0" eaLnBrk="1" latinLnBrk="0" hangingPunct="1">
        <a:defRPr sz="1350" kern="1200">
          <a:solidFill>
            <a:schemeClr val="tx1"/>
          </a:solidFill>
          <a:latin typeface="+mn-lt"/>
          <a:ea typeface="+mn-ea"/>
          <a:cs typeface="+mn-cs"/>
        </a:defRPr>
      </a:lvl6pPr>
      <a:lvl7pPr marL="2057448" algn="l" defTabSz="342908" rtl="0" eaLnBrk="1" latinLnBrk="0" hangingPunct="1">
        <a:defRPr sz="1350" kern="1200">
          <a:solidFill>
            <a:schemeClr val="tx1"/>
          </a:solidFill>
          <a:latin typeface="+mn-lt"/>
          <a:ea typeface="+mn-ea"/>
          <a:cs typeface="+mn-cs"/>
        </a:defRPr>
      </a:lvl7pPr>
      <a:lvl8pPr marL="2400356" algn="l" defTabSz="342908" rtl="0" eaLnBrk="1" latinLnBrk="0" hangingPunct="1">
        <a:defRPr sz="1350" kern="1200">
          <a:solidFill>
            <a:schemeClr val="tx1"/>
          </a:solidFill>
          <a:latin typeface="+mn-lt"/>
          <a:ea typeface="+mn-ea"/>
          <a:cs typeface="+mn-cs"/>
        </a:defRPr>
      </a:lvl8pPr>
      <a:lvl9pPr marL="2743264" algn="l" defTabSz="342908"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2C3D1"/>
        </a:solidFill>
        <a:effectLst/>
      </p:bgPr>
    </p:bg>
    <p:spTree>
      <p:nvGrpSpPr>
        <p:cNvPr id="1" name=""/>
        <p:cNvGrpSpPr/>
        <p:nvPr/>
      </p:nvGrpSpPr>
      <p:grpSpPr>
        <a:xfrm>
          <a:off x="0" y="0"/>
          <a:ext cx="0" cy="0"/>
          <a:chOff x="0" y="0"/>
          <a:chExt cx="0" cy="0"/>
        </a:xfrm>
      </p:grpSpPr>
      <p:grpSp>
        <p:nvGrpSpPr>
          <p:cNvPr id="3074" name="Group 5">
            <a:extLst>
              <a:ext uri="{FF2B5EF4-FFF2-40B4-BE49-F238E27FC236}">
                <a16:creationId xmlns:a16="http://schemas.microsoft.com/office/drawing/2014/main" id="{65A28CE9-3F53-4C29-A2E3-32E1DA41786A}"/>
              </a:ext>
            </a:extLst>
          </p:cNvPr>
          <p:cNvGrpSpPr>
            <a:grpSpLocks/>
          </p:cNvGrpSpPr>
          <p:nvPr userDrawn="1"/>
        </p:nvGrpSpPr>
        <p:grpSpPr bwMode="auto">
          <a:xfrm>
            <a:off x="0" y="0"/>
            <a:ext cx="37490400" cy="24755475"/>
            <a:chOff x="0" y="0"/>
            <a:chExt cx="37490400" cy="24755475"/>
          </a:xfrm>
        </p:grpSpPr>
        <p:sp>
          <p:nvSpPr>
            <p:cNvPr id="6" name="Rectangle 6">
              <a:extLst>
                <a:ext uri="{FF2B5EF4-FFF2-40B4-BE49-F238E27FC236}">
                  <a16:creationId xmlns:a16="http://schemas.microsoft.com/office/drawing/2014/main" id="{52A66BFD-9B38-4E1E-8F14-33FABD697AB8}"/>
                </a:ext>
              </a:extLst>
            </p:cNvPr>
            <p:cNvSpPr>
              <a:spLocks noChangeArrowheads="1"/>
            </p:cNvSpPr>
            <p:nvPr userDrawn="1"/>
          </p:nvSpPr>
          <p:spPr bwMode="auto">
            <a:xfrm>
              <a:off x="0" y="0"/>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8" name="Rectangle 7">
              <a:extLst>
                <a:ext uri="{FF2B5EF4-FFF2-40B4-BE49-F238E27FC236}">
                  <a16:creationId xmlns:a16="http://schemas.microsoft.com/office/drawing/2014/main" id="{A8ADBBE0-E6FD-4FB0-8738-03413499A2FD}"/>
                </a:ext>
              </a:extLst>
            </p:cNvPr>
            <p:cNvSpPr>
              <a:spLocks noChangeArrowheads="1"/>
            </p:cNvSpPr>
            <p:nvPr userDrawn="1"/>
          </p:nvSpPr>
          <p:spPr bwMode="auto">
            <a:xfrm>
              <a:off x="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9" name="Rectangle 23">
              <a:extLst>
                <a:ext uri="{FF2B5EF4-FFF2-40B4-BE49-F238E27FC236}">
                  <a16:creationId xmlns:a16="http://schemas.microsoft.com/office/drawing/2014/main" id="{9A1A6B9B-0ACD-47CE-B4BE-FF6AEA82002C}"/>
                </a:ext>
              </a:extLst>
            </p:cNvPr>
            <p:cNvSpPr>
              <a:spLocks noChangeArrowheads="1"/>
            </p:cNvSpPr>
            <p:nvPr userDrawn="1"/>
          </p:nvSpPr>
          <p:spPr bwMode="auto">
            <a:xfrm>
              <a:off x="3680460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33" name="Rectangle 20">
              <a:extLst>
                <a:ext uri="{FF2B5EF4-FFF2-40B4-BE49-F238E27FC236}">
                  <a16:creationId xmlns:a16="http://schemas.microsoft.com/office/drawing/2014/main" id="{3948A35B-8E6A-4678-BD63-1FF08E9AA7C2}"/>
                </a:ext>
              </a:extLst>
            </p:cNvPr>
            <p:cNvSpPr>
              <a:spLocks noChangeArrowheads="1"/>
            </p:cNvSpPr>
            <p:nvPr userDrawn="1"/>
          </p:nvSpPr>
          <p:spPr bwMode="auto">
            <a:xfrm>
              <a:off x="0"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grpSp>
      <p:sp>
        <p:nvSpPr>
          <p:cNvPr id="1027" name="Rectangle 21">
            <a:extLst>
              <a:ext uri="{FF2B5EF4-FFF2-40B4-BE49-F238E27FC236}">
                <a16:creationId xmlns:a16="http://schemas.microsoft.com/office/drawing/2014/main" id="{0F612476-FD2E-4BC0-BE5B-A37EFEC8A62C}"/>
              </a:ext>
            </a:extLst>
          </p:cNvPr>
          <p:cNvSpPr>
            <a:spLocks noChangeArrowheads="1"/>
          </p:cNvSpPr>
          <p:nvPr userDrawn="1"/>
        </p:nvSpPr>
        <p:spPr bwMode="auto">
          <a:xfrm>
            <a:off x="14288"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2" name="Rectangle 36">
            <a:extLst>
              <a:ext uri="{FF2B5EF4-FFF2-40B4-BE49-F238E27FC236}">
                <a16:creationId xmlns:a16="http://schemas.microsoft.com/office/drawing/2014/main" id="{9CAF8419-D2B2-4011-9943-A77FB370B983}"/>
              </a:ext>
            </a:extLst>
          </p:cNvPr>
          <p:cNvSpPr>
            <a:spLocks noChangeArrowheads="1"/>
          </p:cNvSpPr>
          <p:nvPr userDrawn="1"/>
        </p:nvSpPr>
        <p:spPr bwMode="auto">
          <a:xfrm>
            <a:off x="685800" y="685800"/>
            <a:ext cx="36118800" cy="291465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3" name="Rectangle 9">
            <a:extLst>
              <a:ext uri="{FF2B5EF4-FFF2-40B4-BE49-F238E27FC236}">
                <a16:creationId xmlns:a16="http://schemas.microsoft.com/office/drawing/2014/main" id="{E553EC5B-1A70-427D-B722-81B5A9E016E9}"/>
              </a:ext>
            </a:extLst>
          </p:cNvPr>
          <p:cNvSpPr>
            <a:spLocks noChangeArrowheads="1"/>
          </p:cNvSpPr>
          <p:nvPr userDrawn="1"/>
        </p:nvSpPr>
        <p:spPr bwMode="auto">
          <a:xfrm>
            <a:off x="685800" y="3600450"/>
            <a:ext cx="36118800" cy="133350"/>
          </a:xfrm>
          <a:prstGeom prst="rect">
            <a:avLst/>
          </a:prstGeom>
          <a:solidFill>
            <a:srgbClr val="003767"/>
          </a:solidFill>
          <a:ln>
            <a:noFill/>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4" name="Rectangle 33">
            <a:extLst>
              <a:ext uri="{FF2B5EF4-FFF2-40B4-BE49-F238E27FC236}">
                <a16:creationId xmlns:a16="http://schemas.microsoft.com/office/drawing/2014/main" id="{C14403AB-A719-4418-A58B-603A8FD04DF2}"/>
              </a:ext>
            </a:extLst>
          </p:cNvPr>
          <p:cNvSpPr>
            <a:spLocks noChangeArrowheads="1"/>
          </p:cNvSpPr>
          <p:nvPr userDrawn="1"/>
        </p:nvSpPr>
        <p:spPr bwMode="auto">
          <a:xfrm>
            <a:off x="1169988" y="4062413"/>
            <a:ext cx="8213725"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5" name="Rectangle 32">
            <a:extLst>
              <a:ext uri="{FF2B5EF4-FFF2-40B4-BE49-F238E27FC236}">
                <a16:creationId xmlns:a16="http://schemas.microsoft.com/office/drawing/2014/main" id="{136293D0-CD2F-4CA7-BB2F-3F0E3335618D}"/>
              </a:ext>
            </a:extLst>
          </p:cNvPr>
          <p:cNvSpPr>
            <a:spLocks noChangeArrowheads="1"/>
          </p:cNvSpPr>
          <p:nvPr userDrawn="1"/>
        </p:nvSpPr>
        <p:spPr bwMode="auto">
          <a:xfrm>
            <a:off x="10007600" y="4062413"/>
            <a:ext cx="17524413"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1035" name="Rectangle 35">
            <a:extLst>
              <a:ext uri="{FF2B5EF4-FFF2-40B4-BE49-F238E27FC236}">
                <a16:creationId xmlns:a16="http://schemas.microsoft.com/office/drawing/2014/main" id="{2D96B433-2790-4087-B986-7E71326DCF08}"/>
              </a:ext>
            </a:extLst>
          </p:cNvPr>
          <p:cNvSpPr>
            <a:spLocks noChangeArrowheads="1"/>
          </p:cNvSpPr>
          <p:nvPr userDrawn="1"/>
        </p:nvSpPr>
        <p:spPr bwMode="auto">
          <a:xfrm>
            <a:off x="28105100" y="4062413"/>
            <a:ext cx="8215313"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Tree>
  </p:cSld>
  <p:clrMap bg1="lt1" tx1="dk1" bg2="lt2" tx2="dk2" accent1="accent1" accent2="accent2" accent3="accent3" accent4="accent4" accent5="accent5" accent6="accent6" hlink="hlink" folHlink="folHlink"/>
  <p:sldLayoutIdLst>
    <p:sldLayoutId id="2147483694" r:id="rId1"/>
  </p:sldLayoutIdLst>
  <p:txStyles>
    <p:titleStyle>
      <a:lvl1pPr algn="ctr" rtl="0" eaLnBrk="0" fontAlgn="base" hangingPunct="0">
        <a:spcBef>
          <a:spcPct val="0"/>
        </a:spcBef>
        <a:spcAft>
          <a:spcPct val="0"/>
        </a:spcAft>
        <a:defRPr sz="6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2pPr>
      <a:lvl3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3pPr>
      <a:lvl4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4pPr>
      <a:lvl5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5pPr>
      <a:lvl6pPr marL="342908" algn="ctr" rtl="0" fontAlgn="base">
        <a:spcBef>
          <a:spcPct val="0"/>
        </a:spcBef>
        <a:spcAft>
          <a:spcPct val="0"/>
        </a:spcAft>
        <a:defRPr sz="6451">
          <a:solidFill>
            <a:schemeClr val="tx2"/>
          </a:solidFill>
          <a:latin typeface="Arial Black" charset="0"/>
          <a:ea typeface="ＭＳ Ｐゴシック" charset="0"/>
        </a:defRPr>
      </a:lvl6pPr>
      <a:lvl7pPr marL="685816" algn="ctr" rtl="0" fontAlgn="base">
        <a:spcBef>
          <a:spcPct val="0"/>
        </a:spcBef>
        <a:spcAft>
          <a:spcPct val="0"/>
        </a:spcAft>
        <a:defRPr sz="6451">
          <a:solidFill>
            <a:schemeClr val="tx2"/>
          </a:solidFill>
          <a:latin typeface="Arial Black" charset="0"/>
          <a:ea typeface="ＭＳ Ｐゴシック" charset="0"/>
        </a:defRPr>
      </a:lvl7pPr>
      <a:lvl8pPr marL="1028724" algn="ctr" rtl="0" fontAlgn="base">
        <a:spcBef>
          <a:spcPct val="0"/>
        </a:spcBef>
        <a:spcAft>
          <a:spcPct val="0"/>
        </a:spcAft>
        <a:defRPr sz="6451">
          <a:solidFill>
            <a:schemeClr val="tx2"/>
          </a:solidFill>
          <a:latin typeface="Arial Black" charset="0"/>
          <a:ea typeface="ＭＳ Ｐゴシック" charset="0"/>
        </a:defRPr>
      </a:lvl8pPr>
      <a:lvl9pPr marL="1371632" algn="ctr" rtl="0" fontAlgn="base">
        <a:spcBef>
          <a:spcPct val="0"/>
        </a:spcBef>
        <a:spcAft>
          <a:spcPct val="0"/>
        </a:spcAft>
        <a:defRPr sz="6451">
          <a:solidFill>
            <a:schemeClr val="tx2"/>
          </a:solidFill>
          <a:latin typeface="Arial Black" charset="0"/>
          <a:ea typeface="ＭＳ Ｐゴシック"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S PGothic" panose="020B0600070205080204" pitchFamily="34" charset="-128"/>
          <a:cs typeface="ＭＳ Ｐゴシック" charset="0"/>
        </a:defRPr>
      </a:lvl1pPr>
      <a:lvl2pPr marL="554038" indent="-211138" algn="l" rtl="0" eaLnBrk="0" fontAlgn="base" hangingPunct="0">
        <a:spcBef>
          <a:spcPct val="20000"/>
        </a:spcBef>
        <a:spcAft>
          <a:spcPct val="0"/>
        </a:spcAft>
        <a:buChar char="–"/>
        <a:defRPr sz="2100">
          <a:solidFill>
            <a:schemeClr val="tx1"/>
          </a:solidFill>
          <a:latin typeface="+mn-lt"/>
          <a:ea typeface="MS PGothic" panose="020B0600070205080204" pitchFamily="34" charset="-128"/>
        </a:defRPr>
      </a:lvl2pPr>
      <a:lvl3pPr marL="857250" indent="-171450" algn="l" rtl="0" eaLnBrk="0" fontAlgn="base" hangingPunct="0">
        <a:spcBef>
          <a:spcPct val="20000"/>
        </a:spcBef>
        <a:spcAft>
          <a:spcPct val="0"/>
        </a:spcAft>
        <a:buChar char="•"/>
        <a:defRPr>
          <a:solidFill>
            <a:schemeClr val="tx1"/>
          </a:solidFill>
          <a:latin typeface="+mn-lt"/>
          <a:ea typeface="MS PGothic" panose="020B0600070205080204" pitchFamily="34" charset="-128"/>
        </a:defRPr>
      </a:lvl3pPr>
      <a:lvl4pPr marL="12001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4pPr>
      <a:lvl5pPr marL="15430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5pPr>
      <a:lvl6pPr marL="1885994" indent="-171454" algn="l" rtl="0" fontAlgn="base">
        <a:spcBef>
          <a:spcPct val="20000"/>
        </a:spcBef>
        <a:spcAft>
          <a:spcPct val="0"/>
        </a:spcAft>
        <a:buChar char="»"/>
        <a:defRPr sz="1425">
          <a:solidFill>
            <a:schemeClr val="tx1"/>
          </a:solidFill>
          <a:latin typeface="+mn-lt"/>
          <a:ea typeface="+mn-ea"/>
        </a:defRPr>
      </a:lvl6pPr>
      <a:lvl7pPr marL="2228902" indent="-171454" algn="l" rtl="0" fontAlgn="base">
        <a:spcBef>
          <a:spcPct val="20000"/>
        </a:spcBef>
        <a:spcAft>
          <a:spcPct val="0"/>
        </a:spcAft>
        <a:buChar char="»"/>
        <a:defRPr sz="1425">
          <a:solidFill>
            <a:schemeClr val="tx1"/>
          </a:solidFill>
          <a:latin typeface="+mn-lt"/>
          <a:ea typeface="+mn-ea"/>
        </a:defRPr>
      </a:lvl7pPr>
      <a:lvl8pPr marL="2571810" indent="-171454" algn="l" rtl="0" fontAlgn="base">
        <a:spcBef>
          <a:spcPct val="20000"/>
        </a:spcBef>
        <a:spcAft>
          <a:spcPct val="0"/>
        </a:spcAft>
        <a:buChar char="»"/>
        <a:defRPr sz="1425">
          <a:solidFill>
            <a:schemeClr val="tx1"/>
          </a:solidFill>
          <a:latin typeface="+mn-lt"/>
          <a:ea typeface="+mn-ea"/>
        </a:defRPr>
      </a:lvl8pPr>
      <a:lvl9pPr marL="2914718" indent="-171454" algn="l" rtl="0" fontAlgn="base">
        <a:spcBef>
          <a:spcPct val="20000"/>
        </a:spcBef>
        <a:spcAft>
          <a:spcPct val="0"/>
        </a:spcAft>
        <a:buChar char="»"/>
        <a:defRPr sz="1425">
          <a:solidFill>
            <a:schemeClr val="tx1"/>
          </a:solidFill>
          <a:latin typeface="+mn-lt"/>
          <a:ea typeface="+mn-ea"/>
        </a:defRPr>
      </a:lvl9pPr>
    </p:bodyStyle>
    <p:otherStyle>
      <a:defPPr>
        <a:defRPr lang="en-US"/>
      </a:defPPr>
      <a:lvl1pPr marL="0" algn="l" defTabSz="342908" rtl="0" eaLnBrk="1" latinLnBrk="0" hangingPunct="1">
        <a:defRPr sz="1350" kern="1200">
          <a:solidFill>
            <a:schemeClr val="tx1"/>
          </a:solidFill>
          <a:latin typeface="+mn-lt"/>
          <a:ea typeface="+mn-ea"/>
          <a:cs typeface="+mn-cs"/>
        </a:defRPr>
      </a:lvl1pPr>
      <a:lvl2pPr marL="342908" algn="l" defTabSz="342908" rtl="0" eaLnBrk="1" latinLnBrk="0" hangingPunct="1">
        <a:defRPr sz="1350" kern="1200">
          <a:solidFill>
            <a:schemeClr val="tx1"/>
          </a:solidFill>
          <a:latin typeface="+mn-lt"/>
          <a:ea typeface="+mn-ea"/>
          <a:cs typeface="+mn-cs"/>
        </a:defRPr>
      </a:lvl2pPr>
      <a:lvl3pPr marL="685816" algn="l" defTabSz="342908" rtl="0" eaLnBrk="1" latinLnBrk="0" hangingPunct="1">
        <a:defRPr sz="1350" kern="1200">
          <a:solidFill>
            <a:schemeClr val="tx1"/>
          </a:solidFill>
          <a:latin typeface="+mn-lt"/>
          <a:ea typeface="+mn-ea"/>
          <a:cs typeface="+mn-cs"/>
        </a:defRPr>
      </a:lvl3pPr>
      <a:lvl4pPr marL="1028724" algn="l" defTabSz="342908" rtl="0" eaLnBrk="1" latinLnBrk="0" hangingPunct="1">
        <a:defRPr sz="1350" kern="1200">
          <a:solidFill>
            <a:schemeClr val="tx1"/>
          </a:solidFill>
          <a:latin typeface="+mn-lt"/>
          <a:ea typeface="+mn-ea"/>
          <a:cs typeface="+mn-cs"/>
        </a:defRPr>
      </a:lvl4pPr>
      <a:lvl5pPr marL="1371632" algn="l" defTabSz="342908" rtl="0" eaLnBrk="1" latinLnBrk="0" hangingPunct="1">
        <a:defRPr sz="1350" kern="1200">
          <a:solidFill>
            <a:schemeClr val="tx1"/>
          </a:solidFill>
          <a:latin typeface="+mn-lt"/>
          <a:ea typeface="+mn-ea"/>
          <a:cs typeface="+mn-cs"/>
        </a:defRPr>
      </a:lvl5pPr>
      <a:lvl6pPr marL="1714540" algn="l" defTabSz="342908" rtl="0" eaLnBrk="1" latinLnBrk="0" hangingPunct="1">
        <a:defRPr sz="1350" kern="1200">
          <a:solidFill>
            <a:schemeClr val="tx1"/>
          </a:solidFill>
          <a:latin typeface="+mn-lt"/>
          <a:ea typeface="+mn-ea"/>
          <a:cs typeface="+mn-cs"/>
        </a:defRPr>
      </a:lvl6pPr>
      <a:lvl7pPr marL="2057448" algn="l" defTabSz="342908" rtl="0" eaLnBrk="1" latinLnBrk="0" hangingPunct="1">
        <a:defRPr sz="1350" kern="1200">
          <a:solidFill>
            <a:schemeClr val="tx1"/>
          </a:solidFill>
          <a:latin typeface="+mn-lt"/>
          <a:ea typeface="+mn-ea"/>
          <a:cs typeface="+mn-cs"/>
        </a:defRPr>
      </a:lvl7pPr>
      <a:lvl8pPr marL="2400356" algn="l" defTabSz="342908" rtl="0" eaLnBrk="1" latinLnBrk="0" hangingPunct="1">
        <a:defRPr sz="1350" kern="1200">
          <a:solidFill>
            <a:schemeClr val="tx1"/>
          </a:solidFill>
          <a:latin typeface="+mn-lt"/>
          <a:ea typeface="+mn-ea"/>
          <a:cs typeface="+mn-cs"/>
        </a:defRPr>
      </a:lvl8pPr>
      <a:lvl9pPr marL="2743264" algn="l" defTabSz="342908"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B2C3D1"/>
        </a:solidFill>
        <a:effectLst/>
      </p:bgPr>
    </p:bg>
    <p:spTree>
      <p:nvGrpSpPr>
        <p:cNvPr id="1" name=""/>
        <p:cNvGrpSpPr/>
        <p:nvPr/>
      </p:nvGrpSpPr>
      <p:grpSpPr>
        <a:xfrm>
          <a:off x="0" y="0"/>
          <a:ext cx="0" cy="0"/>
          <a:chOff x="0" y="0"/>
          <a:chExt cx="0" cy="0"/>
        </a:xfrm>
      </p:grpSpPr>
      <p:grpSp>
        <p:nvGrpSpPr>
          <p:cNvPr id="4098" name="Group 5">
            <a:extLst>
              <a:ext uri="{FF2B5EF4-FFF2-40B4-BE49-F238E27FC236}">
                <a16:creationId xmlns:a16="http://schemas.microsoft.com/office/drawing/2014/main" id="{8DA7BE78-F53A-43FD-97A5-B7B5770C03D7}"/>
              </a:ext>
            </a:extLst>
          </p:cNvPr>
          <p:cNvGrpSpPr>
            <a:grpSpLocks/>
          </p:cNvGrpSpPr>
          <p:nvPr userDrawn="1"/>
        </p:nvGrpSpPr>
        <p:grpSpPr bwMode="auto">
          <a:xfrm>
            <a:off x="0" y="0"/>
            <a:ext cx="37490400" cy="24755475"/>
            <a:chOff x="0" y="0"/>
            <a:chExt cx="37490400" cy="24755475"/>
          </a:xfrm>
        </p:grpSpPr>
        <p:sp>
          <p:nvSpPr>
            <p:cNvPr id="6" name="Rectangle 6">
              <a:extLst>
                <a:ext uri="{FF2B5EF4-FFF2-40B4-BE49-F238E27FC236}">
                  <a16:creationId xmlns:a16="http://schemas.microsoft.com/office/drawing/2014/main" id="{333567BB-52DD-4018-8CC1-AFBCB2191EBD}"/>
                </a:ext>
              </a:extLst>
            </p:cNvPr>
            <p:cNvSpPr>
              <a:spLocks noChangeArrowheads="1"/>
            </p:cNvSpPr>
            <p:nvPr userDrawn="1"/>
          </p:nvSpPr>
          <p:spPr bwMode="auto">
            <a:xfrm>
              <a:off x="0" y="0"/>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8" name="Rectangle 7">
              <a:extLst>
                <a:ext uri="{FF2B5EF4-FFF2-40B4-BE49-F238E27FC236}">
                  <a16:creationId xmlns:a16="http://schemas.microsoft.com/office/drawing/2014/main" id="{3BA72058-2677-4052-9C5E-B4A258C9FE4E}"/>
                </a:ext>
              </a:extLst>
            </p:cNvPr>
            <p:cNvSpPr>
              <a:spLocks noChangeArrowheads="1"/>
            </p:cNvSpPr>
            <p:nvPr userDrawn="1"/>
          </p:nvSpPr>
          <p:spPr bwMode="auto">
            <a:xfrm>
              <a:off x="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29" name="Rectangle 23">
              <a:extLst>
                <a:ext uri="{FF2B5EF4-FFF2-40B4-BE49-F238E27FC236}">
                  <a16:creationId xmlns:a16="http://schemas.microsoft.com/office/drawing/2014/main" id="{06C69123-E4E2-4D2B-BBBC-70C2EC454CF2}"/>
                </a:ext>
              </a:extLst>
            </p:cNvPr>
            <p:cNvSpPr>
              <a:spLocks noChangeArrowheads="1"/>
            </p:cNvSpPr>
            <p:nvPr userDrawn="1"/>
          </p:nvSpPr>
          <p:spPr bwMode="auto">
            <a:xfrm>
              <a:off x="36804600" y="0"/>
              <a:ext cx="685800" cy="24688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1033" name="Rectangle 20">
              <a:extLst>
                <a:ext uri="{FF2B5EF4-FFF2-40B4-BE49-F238E27FC236}">
                  <a16:creationId xmlns:a16="http://schemas.microsoft.com/office/drawing/2014/main" id="{F0AF7D97-D9E9-4835-B288-D3CCB974AB8B}"/>
                </a:ext>
              </a:extLst>
            </p:cNvPr>
            <p:cNvSpPr>
              <a:spLocks noChangeArrowheads="1"/>
            </p:cNvSpPr>
            <p:nvPr userDrawn="1"/>
          </p:nvSpPr>
          <p:spPr bwMode="auto">
            <a:xfrm>
              <a:off x="0"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grpSp>
      <p:sp>
        <p:nvSpPr>
          <p:cNvPr id="1027" name="Rectangle 21">
            <a:extLst>
              <a:ext uri="{FF2B5EF4-FFF2-40B4-BE49-F238E27FC236}">
                <a16:creationId xmlns:a16="http://schemas.microsoft.com/office/drawing/2014/main" id="{2868E6E4-FCC3-4E02-A30B-33500F165B63}"/>
              </a:ext>
            </a:extLst>
          </p:cNvPr>
          <p:cNvSpPr>
            <a:spLocks noChangeArrowheads="1"/>
          </p:cNvSpPr>
          <p:nvPr userDrawn="1"/>
        </p:nvSpPr>
        <p:spPr bwMode="auto">
          <a:xfrm>
            <a:off x="14288" y="24069675"/>
            <a:ext cx="37490400" cy="685800"/>
          </a:xfrm>
          <a:prstGeom prst="rect">
            <a:avLst/>
          </a:prstGeom>
          <a:solidFill>
            <a:srgbClr val="FFFFFF"/>
          </a:solidFill>
          <a:ln>
            <a:noFill/>
          </a:ln>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altLang="en-US" sz="2900"/>
          </a:p>
        </p:txBody>
      </p:sp>
      <p:sp>
        <p:nvSpPr>
          <p:cNvPr id="2" name="Rectangle 36">
            <a:extLst>
              <a:ext uri="{FF2B5EF4-FFF2-40B4-BE49-F238E27FC236}">
                <a16:creationId xmlns:a16="http://schemas.microsoft.com/office/drawing/2014/main" id="{C511A72C-7B86-4E6D-8E6D-52634BCE7A1A}"/>
              </a:ext>
            </a:extLst>
          </p:cNvPr>
          <p:cNvSpPr>
            <a:spLocks noChangeArrowheads="1"/>
          </p:cNvSpPr>
          <p:nvPr userDrawn="1"/>
        </p:nvSpPr>
        <p:spPr bwMode="auto">
          <a:xfrm>
            <a:off x="685800" y="685800"/>
            <a:ext cx="36118800" cy="2914650"/>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3" name="Rectangle 9">
            <a:extLst>
              <a:ext uri="{FF2B5EF4-FFF2-40B4-BE49-F238E27FC236}">
                <a16:creationId xmlns:a16="http://schemas.microsoft.com/office/drawing/2014/main" id="{04063A03-401B-4B8E-AF9B-5DDF6F8E899D}"/>
              </a:ext>
            </a:extLst>
          </p:cNvPr>
          <p:cNvSpPr>
            <a:spLocks noChangeArrowheads="1"/>
          </p:cNvSpPr>
          <p:nvPr userDrawn="1"/>
        </p:nvSpPr>
        <p:spPr bwMode="auto">
          <a:xfrm>
            <a:off x="685800" y="3600450"/>
            <a:ext cx="36118800" cy="133350"/>
          </a:xfrm>
          <a:prstGeom prst="rect">
            <a:avLst/>
          </a:prstGeom>
          <a:solidFill>
            <a:srgbClr val="003767"/>
          </a:solidFill>
          <a:ln>
            <a:noFill/>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4" name="Rectangle 33">
            <a:extLst>
              <a:ext uri="{FF2B5EF4-FFF2-40B4-BE49-F238E27FC236}">
                <a16:creationId xmlns:a16="http://schemas.microsoft.com/office/drawing/2014/main" id="{197702E5-AC5D-49CB-B20D-88CE65C905B3}"/>
              </a:ext>
            </a:extLst>
          </p:cNvPr>
          <p:cNvSpPr>
            <a:spLocks noChangeArrowheads="1"/>
          </p:cNvSpPr>
          <p:nvPr userDrawn="1"/>
        </p:nvSpPr>
        <p:spPr bwMode="auto">
          <a:xfrm>
            <a:off x="1169988" y="4062413"/>
            <a:ext cx="8213725"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
        <p:nvSpPr>
          <p:cNvPr id="5" name="Rectangle 32">
            <a:extLst>
              <a:ext uri="{FF2B5EF4-FFF2-40B4-BE49-F238E27FC236}">
                <a16:creationId xmlns:a16="http://schemas.microsoft.com/office/drawing/2014/main" id="{E8227DDF-3819-4CBA-812E-17AACB1922E3}"/>
              </a:ext>
            </a:extLst>
          </p:cNvPr>
          <p:cNvSpPr>
            <a:spLocks noChangeArrowheads="1"/>
          </p:cNvSpPr>
          <p:nvPr userDrawn="1"/>
        </p:nvSpPr>
        <p:spPr bwMode="auto">
          <a:xfrm>
            <a:off x="10007600" y="4062413"/>
            <a:ext cx="26312813" cy="19559587"/>
          </a:xfrm>
          <a:prstGeom prst="rect">
            <a:avLst/>
          </a:prstGeom>
          <a:solidFill>
            <a:schemeClr val="accent1"/>
          </a:solidFill>
          <a:ln w="9525">
            <a:solidFill>
              <a:srgbClr val="003767"/>
            </a:solidFill>
            <a:miter lim="800000"/>
            <a:headEnd/>
            <a:tailEnd/>
          </a:ln>
        </p:spPr>
        <p:txBody>
          <a:bodyPr wrap="none" anchor="ctr"/>
          <a:lstStyle>
            <a:lvl1pPr>
              <a:defRPr sz="2900">
                <a:solidFill>
                  <a:schemeClr val="tx1"/>
                </a:solidFill>
                <a:latin typeface="Arial Narrow" panose="020B0606020202030204" pitchFamily="34" charset="0"/>
                <a:ea typeface="MS PGothic" panose="020B0600070205080204" pitchFamily="34" charset="-128"/>
              </a:defRPr>
            </a:lvl1pPr>
            <a:lvl2pPr marL="742950" indent="-285750">
              <a:defRPr sz="2900">
                <a:solidFill>
                  <a:schemeClr val="tx1"/>
                </a:solidFill>
                <a:latin typeface="Arial Narrow" panose="020B0606020202030204" pitchFamily="34" charset="0"/>
                <a:ea typeface="MS PGothic" panose="020B0600070205080204" pitchFamily="34" charset="-128"/>
              </a:defRPr>
            </a:lvl2pPr>
            <a:lvl3pPr marL="1143000" indent="-228600">
              <a:defRPr sz="2900">
                <a:solidFill>
                  <a:schemeClr val="tx1"/>
                </a:solidFill>
                <a:latin typeface="Arial Narrow" panose="020B0606020202030204" pitchFamily="34" charset="0"/>
                <a:ea typeface="MS PGothic" panose="020B0600070205080204" pitchFamily="34" charset="-128"/>
              </a:defRPr>
            </a:lvl3pPr>
            <a:lvl4pPr marL="1600200" indent="-228600">
              <a:defRPr sz="2900">
                <a:solidFill>
                  <a:schemeClr val="tx1"/>
                </a:solidFill>
                <a:latin typeface="Arial Narrow" panose="020B0606020202030204" pitchFamily="34" charset="0"/>
                <a:ea typeface="MS PGothic" panose="020B0600070205080204" pitchFamily="34" charset="-128"/>
              </a:defRPr>
            </a:lvl4pPr>
            <a:lvl5pPr marL="2057400" indent="-228600">
              <a:defRPr sz="29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ea typeface="MS PGothic" panose="020B0600070205080204" pitchFamily="34" charset="-128"/>
              </a:defRPr>
            </a:lvl9pPr>
          </a:lstStyle>
          <a:p>
            <a:pPr eaLnBrk="1" hangingPunct="1">
              <a:defRPr/>
            </a:pPr>
            <a:endParaRPr lang="en-US" sz="2175"/>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ctr" rtl="0" eaLnBrk="0" fontAlgn="base" hangingPunct="0">
        <a:spcBef>
          <a:spcPct val="0"/>
        </a:spcBef>
        <a:spcAft>
          <a:spcPct val="0"/>
        </a:spcAft>
        <a:defRPr sz="6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2pPr>
      <a:lvl3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3pPr>
      <a:lvl4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4pPr>
      <a:lvl5pPr algn="ctr" rtl="0" eaLnBrk="0" fontAlgn="base" hangingPunct="0">
        <a:spcBef>
          <a:spcPct val="0"/>
        </a:spcBef>
        <a:spcAft>
          <a:spcPct val="0"/>
        </a:spcAft>
        <a:defRPr sz="6400">
          <a:solidFill>
            <a:schemeClr val="tx2"/>
          </a:solidFill>
          <a:latin typeface="Arial Black" charset="0"/>
          <a:ea typeface="MS PGothic" panose="020B0600070205080204" pitchFamily="34" charset="-128"/>
          <a:cs typeface="ＭＳ Ｐゴシック" charset="0"/>
        </a:defRPr>
      </a:lvl5pPr>
      <a:lvl6pPr marL="342908" algn="ctr" rtl="0" fontAlgn="base">
        <a:spcBef>
          <a:spcPct val="0"/>
        </a:spcBef>
        <a:spcAft>
          <a:spcPct val="0"/>
        </a:spcAft>
        <a:defRPr sz="6451">
          <a:solidFill>
            <a:schemeClr val="tx2"/>
          </a:solidFill>
          <a:latin typeface="Arial Black" charset="0"/>
          <a:ea typeface="ＭＳ Ｐゴシック" charset="0"/>
        </a:defRPr>
      </a:lvl6pPr>
      <a:lvl7pPr marL="685816" algn="ctr" rtl="0" fontAlgn="base">
        <a:spcBef>
          <a:spcPct val="0"/>
        </a:spcBef>
        <a:spcAft>
          <a:spcPct val="0"/>
        </a:spcAft>
        <a:defRPr sz="6451">
          <a:solidFill>
            <a:schemeClr val="tx2"/>
          </a:solidFill>
          <a:latin typeface="Arial Black" charset="0"/>
          <a:ea typeface="ＭＳ Ｐゴシック" charset="0"/>
        </a:defRPr>
      </a:lvl7pPr>
      <a:lvl8pPr marL="1028724" algn="ctr" rtl="0" fontAlgn="base">
        <a:spcBef>
          <a:spcPct val="0"/>
        </a:spcBef>
        <a:spcAft>
          <a:spcPct val="0"/>
        </a:spcAft>
        <a:defRPr sz="6451">
          <a:solidFill>
            <a:schemeClr val="tx2"/>
          </a:solidFill>
          <a:latin typeface="Arial Black" charset="0"/>
          <a:ea typeface="ＭＳ Ｐゴシック" charset="0"/>
        </a:defRPr>
      </a:lvl8pPr>
      <a:lvl9pPr marL="1371632" algn="ctr" rtl="0" fontAlgn="base">
        <a:spcBef>
          <a:spcPct val="0"/>
        </a:spcBef>
        <a:spcAft>
          <a:spcPct val="0"/>
        </a:spcAft>
        <a:defRPr sz="6451">
          <a:solidFill>
            <a:schemeClr val="tx2"/>
          </a:solidFill>
          <a:latin typeface="Arial Black" charset="0"/>
          <a:ea typeface="ＭＳ Ｐゴシック"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S PGothic" panose="020B0600070205080204" pitchFamily="34" charset="-128"/>
          <a:cs typeface="ＭＳ Ｐゴシック" charset="0"/>
        </a:defRPr>
      </a:lvl1pPr>
      <a:lvl2pPr marL="554038" indent="-211138" algn="l" rtl="0" eaLnBrk="0" fontAlgn="base" hangingPunct="0">
        <a:spcBef>
          <a:spcPct val="20000"/>
        </a:spcBef>
        <a:spcAft>
          <a:spcPct val="0"/>
        </a:spcAft>
        <a:buChar char="–"/>
        <a:defRPr sz="2100">
          <a:solidFill>
            <a:schemeClr val="tx1"/>
          </a:solidFill>
          <a:latin typeface="+mn-lt"/>
          <a:ea typeface="MS PGothic" panose="020B0600070205080204" pitchFamily="34" charset="-128"/>
        </a:defRPr>
      </a:lvl2pPr>
      <a:lvl3pPr marL="857250" indent="-171450" algn="l" rtl="0" eaLnBrk="0" fontAlgn="base" hangingPunct="0">
        <a:spcBef>
          <a:spcPct val="20000"/>
        </a:spcBef>
        <a:spcAft>
          <a:spcPct val="0"/>
        </a:spcAft>
        <a:buChar char="•"/>
        <a:defRPr>
          <a:solidFill>
            <a:schemeClr val="tx1"/>
          </a:solidFill>
          <a:latin typeface="+mn-lt"/>
          <a:ea typeface="MS PGothic" panose="020B0600070205080204" pitchFamily="34" charset="-128"/>
        </a:defRPr>
      </a:lvl3pPr>
      <a:lvl4pPr marL="12001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4pPr>
      <a:lvl5pPr marL="1543050" indent="-17145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5pPr>
      <a:lvl6pPr marL="1885994" indent="-171454" algn="l" rtl="0" fontAlgn="base">
        <a:spcBef>
          <a:spcPct val="20000"/>
        </a:spcBef>
        <a:spcAft>
          <a:spcPct val="0"/>
        </a:spcAft>
        <a:buChar char="»"/>
        <a:defRPr sz="1425">
          <a:solidFill>
            <a:schemeClr val="tx1"/>
          </a:solidFill>
          <a:latin typeface="+mn-lt"/>
          <a:ea typeface="+mn-ea"/>
        </a:defRPr>
      </a:lvl6pPr>
      <a:lvl7pPr marL="2228902" indent="-171454" algn="l" rtl="0" fontAlgn="base">
        <a:spcBef>
          <a:spcPct val="20000"/>
        </a:spcBef>
        <a:spcAft>
          <a:spcPct val="0"/>
        </a:spcAft>
        <a:buChar char="»"/>
        <a:defRPr sz="1425">
          <a:solidFill>
            <a:schemeClr val="tx1"/>
          </a:solidFill>
          <a:latin typeface="+mn-lt"/>
          <a:ea typeface="+mn-ea"/>
        </a:defRPr>
      </a:lvl7pPr>
      <a:lvl8pPr marL="2571810" indent="-171454" algn="l" rtl="0" fontAlgn="base">
        <a:spcBef>
          <a:spcPct val="20000"/>
        </a:spcBef>
        <a:spcAft>
          <a:spcPct val="0"/>
        </a:spcAft>
        <a:buChar char="»"/>
        <a:defRPr sz="1425">
          <a:solidFill>
            <a:schemeClr val="tx1"/>
          </a:solidFill>
          <a:latin typeface="+mn-lt"/>
          <a:ea typeface="+mn-ea"/>
        </a:defRPr>
      </a:lvl8pPr>
      <a:lvl9pPr marL="2914718" indent="-171454" algn="l" rtl="0" fontAlgn="base">
        <a:spcBef>
          <a:spcPct val="20000"/>
        </a:spcBef>
        <a:spcAft>
          <a:spcPct val="0"/>
        </a:spcAft>
        <a:buChar char="»"/>
        <a:defRPr sz="1425">
          <a:solidFill>
            <a:schemeClr val="tx1"/>
          </a:solidFill>
          <a:latin typeface="+mn-lt"/>
          <a:ea typeface="+mn-ea"/>
        </a:defRPr>
      </a:lvl9pPr>
    </p:bodyStyle>
    <p:otherStyle>
      <a:defPPr>
        <a:defRPr lang="en-US"/>
      </a:defPPr>
      <a:lvl1pPr marL="0" algn="l" defTabSz="342908" rtl="0" eaLnBrk="1" latinLnBrk="0" hangingPunct="1">
        <a:defRPr sz="1350" kern="1200">
          <a:solidFill>
            <a:schemeClr val="tx1"/>
          </a:solidFill>
          <a:latin typeface="+mn-lt"/>
          <a:ea typeface="+mn-ea"/>
          <a:cs typeface="+mn-cs"/>
        </a:defRPr>
      </a:lvl1pPr>
      <a:lvl2pPr marL="342908" algn="l" defTabSz="342908" rtl="0" eaLnBrk="1" latinLnBrk="0" hangingPunct="1">
        <a:defRPr sz="1350" kern="1200">
          <a:solidFill>
            <a:schemeClr val="tx1"/>
          </a:solidFill>
          <a:latin typeface="+mn-lt"/>
          <a:ea typeface="+mn-ea"/>
          <a:cs typeface="+mn-cs"/>
        </a:defRPr>
      </a:lvl2pPr>
      <a:lvl3pPr marL="685816" algn="l" defTabSz="342908" rtl="0" eaLnBrk="1" latinLnBrk="0" hangingPunct="1">
        <a:defRPr sz="1350" kern="1200">
          <a:solidFill>
            <a:schemeClr val="tx1"/>
          </a:solidFill>
          <a:latin typeface="+mn-lt"/>
          <a:ea typeface="+mn-ea"/>
          <a:cs typeface="+mn-cs"/>
        </a:defRPr>
      </a:lvl3pPr>
      <a:lvl4pPr marL="1028724" algn="l" defTabSz="342908" rtl="0" eaLnBrk="1" latinLnBrk="0" hangingPunct="1">
        <a:defRPr sz="1350" kern="1200">
          <a:solidFill>
            <a:schemeClr val="tx1"/>
          </a:solidFill>
          <a:latin typeface="+mn-lt"/>
          <a:ea typeface="+mn-ea"/>
          <a:cs typeface="+mn-cs"/>
        </a:defRPr>
      </a:lvl4pPr>
      <a:lvl5pPr marL="1371632" algn="l" defTabSz="342908" rtl="0" eaLnBrk="1" latinLnBrk="0" hangingPunct="1">
        <a:defRPr sz="1350" kern="1200">
          <a:solidFill>
            <a:schemeClr val="tx1"/>
          </a:solidFill>
          <a:latin typeface="+mn-lt"/>
          <a:ea typeface="+mn-ea"/>
          <a:cs typeface="+mn-cs"/>
        </a:defRPr>
      </a:lvl5pPr>
      <a:lvl6pPr marL="1714540" algn="l" defTabSz="342908" rtl="0" eaLnBrk="1" latinLnBrk="0" hangingPunct="1">
        <a:defRPr sz="1350" kern="1200">
          <a:solidFill>
            <a:schemeClr val="tx1"/>
          </a:solidFill>
          <a:latin typeface="+mn-lt"/>
          <a:ea typeface="+mn-ea"/>
          <a:cs typeface="+mn-cs"/>
        </a:defRPr>
      </a:lvl6pPr>
      <a:lvl7pPr marL="2057448" algn="l" defTabSz="342908" rtl="0" eaLnBrk="1" latinLnBrk="0" hangingPunct="1">
        <a:defRPr sz="1350" kern="1200">
          <a:solidFill>
            <a:schemeClr val="tx1"/>
          </a:solidFill>
          <a:latin typeface="+mn-lt"/>
          <a:ea typeface="+mn-ea"/>
          <a:cs typeface="+mn-cs"/>
        </a:defRPr>
      </a:lvl7pPr>
      <a:lvl8pPr marL="2400356" algn="l" defTabSz="342908" rtl="0" eaLnBrk="1" latinLnBrk="0" hangingPunct="1">
        <a:defRPr sz="1350" kern="1200">
          <a:solidFill>
            <a:schemeClr val="tx1"/>
          </a:solidFill>
          <a:latin typeface="+mn-lt"/>
          <a:ea typeface="+mn-ea"/>
          <a:cs typeface="+mn-cs"/>
        </a:defRPr>
      </a:lvl8pPr>
      <a:lvl9pPr marL="2743264" algn="l" defTabSz="34290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3.jpe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wmf"/><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2C3D1"/>
        </a:solidFill>
        <a:effectLst/>
      </p:bgPr>
    </p:bg>
    <p:spTree>
      <p:nvGrpSpPr>
        <p:cNvPr id="1" name=""/>
        <p:cNvGrpSpPr/>
        <p:nvPr/>
      </p:nvGrpSpPr>
      <p:grpSpPr>
        <a:xfrm>
          <a:off x="0" y="0"/>
          <a:ext cx="0" cy="0"/>
          <a:chOff x="0" y="0"/>
          <a:chExt cx="0" cy="0"/>
        </a:xfrm>
      </p:grpSpPr>
      <p:sp>
        <p:nvSpPr>
          <p:cNvPr id="4098" name="Rectangle 5">
            <a:extLst>
              <a:ext uri="{FF2B5EF4-FFF2-40B4-BE49-F238E27FC236}">
                <a16:creationId xmlns:a16="http://schemas.microsoft.com/office/drawing/2014/main" id="{43ED2126-2C8F-49F3-BE3A-08F8CAB545CD}"/>
              </a:ext>
            </a:extLst>
          </p:cNvPr>
          <p:cNvSpPr>
            <a:spLocks noChangeArrowheads="1"/>
          </p:cNvSpPr>
          <p:nvPr/>
        </p:nvSpPr>
        <p:spPr bwMode="auto">
          <a:xfrm>
            <a:off x="10515600" y="825500"/>
            <a:ext cx="16459200" cy="1731084"/>
          </a:xfrm>
          <a:prstGeom prst="rect">
            <a:avLst/>
          </a:prstGeom>
          <a:noFill/>
          <a:ln>
            <a:noFill/>
          </a:ln>
        </p:spPr>
        <p:txBody>
          <a:bodyPr lIns="68432" tIns="34211" rIns="68432" bIns="34211">
            <a:spAutoFit/>
          </a:bodyPr>
          <a:lstStyle>
            <a:lvl1pPr>
              <a:spcBef>
                <a:spcPct val="20000"/>
              </a:spcBef>
              <a:buChar char="•"/>
              <a:defRPr sz="29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9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9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9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9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9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9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9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defRPr/>
            </a:pPr>
            <a:r>
              <a:rPr lang="en-US" altLang="en-US" sz="3600" dirty="0">
                <a:solidFill>
                  <a:srgbClr val="000000"/>
                </a:solidFill>
                <a:latin typeface="Tahoma" panose="020B0604030504040204" pitchFamily="34" charset="0"/>
              </a:rPr>
              <a:t>Open-Source Test Platform for Wireless Power Transfer Research at Oregon Institute of Technology</a:t>
            </a:r>
            <a:br>
              <a:rPr lang="en-US" altLang="en-US" sz="4950" dirty="0">
                <a:solidFill>
                  <a:srgbClr val="000000"/>
                </a:solidFill>
                <a:latin typeface="Tahoma" panose="020B0604030504040204" pitchFamily="34" charset="0"/>
              </a:rPr>
            </a:br>
            <a:r>
              <a:rPr lang="en-US" altLang="en-US" sz="3600" dirty="0">
                <a:solidFill>
                  <a:srgbClr val="000000"/>
                </a:solidFill>
                <a:latin typeface="Tahoma" panose="020B0604030504040204" pitchFamily="34" charset="0"/>
              </a:rPr>
              <a:t>Max Perez, Craig Sanchez, Jeremy Mahan</a:t>
            </a:r>
            <a:endParaRPr lang="en-US" altLang="en-US" sz="2100" dirty="0">
              <a:solidFill>
                <a:srgbClr val="000000"/>
              </a:solidFill>
              <a:latin typeface="Tahoma" panose="020B0604030504040204" pitchFamily="34" charset="0"/>
            </a:endParaRPr>
          </a:p>
        </p:txBody>
      </p:sp>
      <p:sp>
        <p:nvSpPr>
          <p:cNvPr id="14339" name="Text Box 7">
            <a:extLst>
              <a:ext uri="{FF2B5EF4-FFF2-40B4-BE49-F238E27FC236}">
                <a16:creationId xmlns:a16="http://schemas.microsoft.com/office/drawing/2014/main" id="{42CA2FDC-81F5-4F9F-BD5A-45C0F5D5F8CE}"/>
              </a:ext>
            </a:extLst>
          </p:cNvPr>
          <p:cNvSpPr txBox="1">
            <a:spLocks noChangeArrowheads="1"/>
          </p:cNvSpPr>
          <p:nvPr/>
        </p:nvSpPr>
        <p:spPr bwMode="auto">
          <a:xfrm>
            <a:off x="1579563" y="4233863"/>
            <a:ext cx="7396162" cy="438150"/>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a:solidFill>
                  <a:srgbClr val="F8F8F8"/>
                </a:solidFill>
                <a:latin typeface="Verdana" panose="020B0604030504040204" pitchFamily="34" charset="0"/>
              </a:rPr>
              <a:t>Introduction</a:t>
            </a:r>
          </a:p>
        </p:txBody>
      </p:sp>
      <p:sp>
        <p:nvSpPr>
          <p:cNvPr id="14340" name="Text Box 388">
            <a:extLst>
              <a:ext uri="{FF2B5EF4-FFF2-40B4-BE49-F238E27FC236}">
                <a16:creationId xmlns:a16="http://schemas.microsoft.com/office/drawing/2014/main" id="{07DAFDB3-E522-444F-86D1-94D1E37C840A}"/>
              </a:ext>
            </a:extLst>
          </p:cNvPr>
          <p:cNvSpPr txBox="1">
            <a:spLocks noChangeArrowheads="1"/>
          </p:cNvSpPr>
          <p:nvPr/>
        </p:nvSpPr>
        <p:spPr bwMode="auto">
          <a:xfrm>
            <a:off x="1554775" y="13390590"/>
            <a:ext cx="7402512" cy="438150"/>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dirty="0">
                <a:solidFill>
                  <a:srgbClr val="F8F8F8"/>
                </a:solidFill>
                <a:latin typeface="Verdana" panose="020B0604030504040204" pitchFamily="34" charset="0"/>
              </a:rPr>
              <a:t>Objectives</a:t>
            </a:r>
          </a:p>
        </p:txBody>
      </p:sp>
      <p:sp>
        <p:nvSpPr>
          <p:cNvPr id="14341" name="Text Box 405">
            <a:extLst>
              <a:ext uri="{FF2B5EF4-FFF2-40B4-BE49-F238E27FC236}">
                <a16:creationId xmlns:a16="http://schemas.microsoft.com/office/drawing/2014/main" id="{AF979ABE-EA90-4274-BDFD-AA8F2B293456}"/>
              </a:ext>
            </a:extLst>
          </p:cNvPr>
          <p:cNvSpPr txBox="1">
            <a:spLocks noChangeArrowheads="1"/>
          </p:cNvSpPr>
          <p:nvPr/>
        </p:nvSpPr>
        <p:spPr bwMode="auto">
          <a:xfrm>
            <a:off x="10428288" y="4225925"/>
            <a:ext cx="7610475" cy="438150"/>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a:solidFill>
                  <a:srgbClr val="F8F8F8"/>
                </a:solidFill>
                <a:latin typeface="Verdana" panose="020B0604030504040204" pitchFamily="34" charset="0"/>
              </a:rPr>
              <a:t>Method</a:t>
            </a:r>
          </a:p>
        </p:txBody>
      </p:sp>
      <p:sp>
        <p:nvSpPr>
          <p:cNvPr id="14342" name="Text Box 424">
            <a:extLst>
              <a:ext uri="{FF2B5EF4-FFF2-40B4-BE49-F238E27FC236}">
                <a16:creationId xmlns:a16="http://schemas.microsoft.com/office/drawing/2014/main" id="{8F89A98B-EC0F-4588-8938-05E67BF49018}"/>
              </a:ext>
            </a:extLst>
          </p:cNvPr>
          <p:cNvSpPr txBox="1">
            <a:spLocks noChangeArrowheads="1"/>
          </p:cNvSpPr>
          <p:nvPr/>
        </p:nvSpPr>
        <p:spPr bwMode="auto">
          <a:xfrm>
            <a:off x="19504025" y="4225925"/>
            <a:ext cx="16413163" cy="446088"/>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a:solidFill>
                  <a:srgbClr val="F8F8F8"/>
                </a:solidFill>
                <a:latin typeface="Verdana" panose="020B0604030504040204" pitchFamily="34" charset="0"/>
              </a:rPr>
              <a:t>Results</a:t>
            </a:r>
          </a:p>
        </p:txBody>
      </p:sp>
      <p:sp>
        <p:nvSpPr>
          <p:cNvPr id="14343" name="Text Box 478">
            <a:extLst>
              <a:ext uri="{FF2B5EF4-FFF2-40B4-BE49-F238E27FC236}">
                <a16:creationId xmlns:a16="http://schemas.microsoft.com/office/drawing/2014/main" id="{6E0A2DE9-BB1E-466C-90C9-FAC5DAC1FBAD}"/>
              </a:ext>
            </a:extLst>
          </p:cNvPr>
          <p:cNvSpPr txBox="1">
            <a:spLocks noChangeArrowheads="1"/>
          </p:cNvSpPr>
          <p:nvPr/>
        </p:nvSpPr>
        <p:spPr bwMode="auto">
          <a:xfrm>
            <a:off x="19501576" y="15571065"/>
            <a:ext cx="16413163" cy="442912"/>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dirty="0">
                <a:solidFill>
                  <a:srgbClr val="F8F8F8"/>
                </a:solidFill>
                <a:latin typeface="Verdana" panose="020B0604030504040204" pitchFamily="34" charset="0"/>
              </a:rPr>
              <a:t>Conclusions</a:t>
            </a:r>
          </a:p>
        </p:txBody>
      </p:sp>
      <p:graphicFrame>
        <p:nvGraphicFramePr>
          <p:cNvPr id="14344" name="Object 665">
            <a:extLst>
              <a:ext uri="{FF2B5EF4-FFF2-40B4-BE49-F238E27FC236}">
                <a16:creationId xmlns:a16="http://schemas.microsoft.com/office/drawing/2014/main" id="{2B892178-4D0A-4534-8DB1-CEE7F2AF228D}"/>
              </a:ext>
            </a:extLst>
          </p:cNvPr>
          <p:cNvGraphicFramePr>
            <a:graphicFrameLocks noChangeAspect="1"/>
          </p:cNvGraphicFramePr>
          <p:nvPr/>
        </p:nvGraphicFramePr>
        <p:xfrm>
          <a:off x="4162425" y="1609725"/>
          <a:ext cx="685800" cy="149225"/>
        </p:xfrm>
        <a:graphic>
          <a:graphicData uri="http://schemas.openxmlformats.org/presentationml/2006/ole">
            <mc:AlternateContent xmlns:mc="http://schemas.openxmlformats.org/markup-compatibility/2006">
              <mc:Choice xmlns:v="urn:schemas-microsoft-com:vml" Requires="v">
                <p:oleObj spid="_x0000_s14375" name="Equation" r:id="rId4" imgW="435285" imgH="677109" progId="Equation.DSMT4">
                  <p:embed/>
                </p:oleObj>
              </mc:Choice>
              <mc:Fallback>
                <p:oleObj name="Equation" r:id="rId4" imgW="435285" imgH="677109" progId="Equation.DSMT4">
                  <p:embed/>
                  <p:pic>
                    <p:nvPicPr>
                      <p:cNvPr id="14344" name="Object 665">
                        <a:extLst>
                          <a:ext uri="{FF2B5EF4-FFF2-40B4-BE49-F238E27FC236}">
                            <a16:creationId xmlns:a16="http://schemas.microsoft.com/office/drawing/2014/main" id="{2B892178-4D0A-4534-8DB1-CEE7F2AF2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609725"/>
                        <a:ext cx="6858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346" name="Text Box 3">
            <a:extLst>
              <a:ext uri="{FF2B5EF4-FFF2-40B4-BE49-F238E27FC236}">
                <a16:creationId xmlns:a16="http://schemas.microsoft.com/office/drawing/2014/main" id="{66C1224F-C0FC-45DF-AFD9-4F17844D059B}"/>
              </a:ext>
            </a:extLst>
          </p:cNvPr>
          <p:cNvSpPr txBox="1">
            <a:spLocks noChangeArrowheads="1"/>
          </p:cNvSpPr>
          <p:nvPr/>
        </p:nvSpPr>
        <p:spPr bwMode="auto">
          <a:xfrm>
            <a:off x="15573375" y="2405063"/>
            <a:ext cx="6343650" cy="561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9306" tIns="49654" rIns="99306" bIns="49654">
            <a:spAutoFit/>
          </a:bodyPr>
          <a:lstStyle>
            <a:lvl1pPr defTabSz="4387850">
              <a:defRPr sz="2300">
                <a:solidFill>
                  <a:schemeClr val="tx1"/>
                </a:solidFill>
                <a:latin typeface="Arial Narrow" panose="020B0606020202030204" pitchFamily="34" charset="0"/>
                <a:ea typeface="MS PGothic" panose="020B0600070205080204" pitchFamily="34" charset="-128"/>
              </a:defRPr>
            </a:lvl1pPr>
            <a:lvl2pPr marL="742950" indent="-285750" defTabSz="4387850">
              <a:defRPr sz="2300">
                <a:solidFill>
                  <a:schemeClr val="tx1"/>
                </a:solidFill>
                <a:latin typeface="Arial Narrow" panose="020B0606020202030204" pitchFamily="34" charset="0"/>
                <a:ea typeface="MS PGothic" panose="020B0600070205080204" pitchFamily="34" charset="-128"/>
              </a:defRPr>
            </a:lvl2pPr>
            <a:lvl3pPr marL="1143000" indent="-228600" defTabSz="4387850">
              <a:defRPr sz="2300">
                <a:solidFill>
                  <a:schemeClr val="tx1"/>
                </a:solidFill>
                <a:latin typeface="Arial Narrow" panose="020B0606020202030204" pitchFamily="34" charset="0"/>
                <a:ea typeface="MS PGothic" panose="020B0600070205080204" pitchFamily="34" charset="-128"/>
              </a:defRPr>
            </a:lvl3pPr>
            <a:lvl4pPr marL="1600200" indent="-228600" defTabSz="4387850">
              <a:defRPr sz="2300">
                <a:solidFill>
                  <a:schemeClr val="tx1"/>
                </a:solidFill>
                <a:latin typeface="Arial Narrow" panose="020B0606020202030204" pitchFamily="34" charset="0"/>
                <a:ea typeface="MS PGothic" panose="020B0600070205080204" pitchFamily="34" charset="-128"/>
              </a:defRPr>
            </a:lvl4pPr>
            <a:lvl5pPr marL="2057400" indent="-228600" defTabSz="4387850">
              <a:defRPr sz="2300">
                <a:solidFill>
                  <a:schemeClr val="tx1"/>
                </a:solidFill>
                <a:latin typeface="Arial Narrow" panose="020B0606020202030204" pitchFamily="34" charset="0"/>
                <a:ea typeface="MS PGothic" panose="020B0600070205080204" pitchFamily="34" charset="-128"/>
              </a:defRPr>
            </a:lvl5pPr>
            <a:lvl6pPr marL="25146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eaLnBrk="1" hangingPunct="1"/>
            <a:r>
              <a:rPr lang="en-US" altLang="en-US" sz="3000" dirty="0">
                <a:solidFill>
                  <a:srgbClr val="000000"/>
                </a:solidFill>
                <a:latin typeface="Tahoma" panose="020B0604030504040204" pitchFamily="34" charset="0"/>
              </a:rPr>
              <a:t>EE Capstone Project</a:t>
            </a:r>
          </a:p>
        </p:txBody>
      </p:sp>
      <p:sp>
        <p:nvSpPr>
          <p:cNvPr id="14348" name="Text Box 735">
            <a:extLst>
              <a:ext uri="{FF2B5EF4-FFF2-40B4-BE49-F238E27FC236}">
                <a16:creationId xmlns:a16="http://schemas.microsoft.com/office/drawing/2014/main" id="{7FB59E6A-412C-4602-9339-CF828F87C042}"/>
              </a:ext>
            </a:extLst>
          </p:cNvPr>
          <p:cNvSpPr txBox="1">
            <a:spLocks noChangeArrowheads="1"/>
          </p:cNvSpPr>
          <p:nvPr/>
        </p:nvSpPr>
        <p:spPr bwMode="auto">
          <a:xfrm>
            <a:off x="1536338" y="20548726"/>
            <a:ext cx="7410450" cy="438150"/>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dirty="0">
                <a:solidFill>
                  <a:srgbClr val="F8F8F8"/>
                </a:solidFill>
                <a:latin typeface="Verdana" panose="020B0604030504040204" pitchFamily="34" charset="0"/>
              </a:rPr>
              <a:t>Acknowledgements</a:t>
            </a:r>
          </a:p>
        </p:txBody>
      </p:sp>
      <p:sp>
        <p:nvSpPr>
          <p:cNvPr id="14350" name="Rectangle 7">
            <a:extLst>
              <a:ext uri="{FF2B5EF4-FFF2-40B4-BE49-F238E27FC236}">
                <a16:creationId xmlns:a16="http://schemas.microsoft.com/office/drawing/2014/main" id="{8E0DFBB4-A096-4C1D-9C84-B61494F66A94}"/>
              </a:ext>
            </a:extLst>
          </p:cNvPr>
          <p:cNvSpPr>
            <a:spLocks noChangeArrowheads="1"/>
          </p:cNvSpPr>
          <p:nvPr/>
        </p:nvSpPr>
        <p:spPr bwMode="auto">
          <a:xfrm>
            <a:off x="685800" y="4229100"/>
            <a:ext cx="8426450" cy="1975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endParaRPr lang="en-US" altLang="en-US" sz="2900"/>
          </a:p>
        </p:txBody>
      </p:sp>
      <p:sp>
        <p:nvSpPr>
          <p:cNvPr id="14351" name="Rectangle 11">
            <a:extLst>
              <a:ext uri="{FF2B5EF4-FFF2-40B4-BE49-F238E27FC236}">
                <a16:creationId xmlns:a16="http://schemas.microsoft.com/office/drawing/2014/main" id="{FE24147A-7129-4BC8-A052-391C021A4174}"/>
              </a:ext>
            </a:extLst>
          </p:cNvPr>
          <p:cNvSpPr>
            <a:spLocks noChangeArrowheads="1"/>
          </p:cNvSpPr>
          <p:nvPr/>
        </p:nvSpPr>
        <p:spPr bwMode="auto">
          <a:xfrm>
            <a:off x="152400" y="0"/>
            <a:ext cx="533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0" tIns="457200" rIns="457200" bIns="457200">
            <a:spAutoFit/>
          </a:bodyPr>
          <a:lstStyle>
            <a:lvl1pPr defTabSz="4389438">
              <a:defRPr sz="2300">
                <a:solidFill>
                  <a:schemeClr val="tx1"/>
                </a:solidFill>
                <a:latin typeface="Arial Narrow" panose="020B0606020202030204" pitchFamily="34" charset="0"/>
                <a:ea typeface="MS PGothic" panose="020B0600070205080204" pitchFamily="34" charset="-128"/>
              </a:defRPr>
            </a:lvl1pPr>
            <a:lvl2pPr defTabSz="4389438">
              <a:defRPr sz="2300">
                <a:solidFill>
                  <a:schemeClr val="tx1"/>
                </a:solidFill>
                <a:latin typeface="Arial Narrow" panose="020B0606020202030204" pitchFamily="34" charset="0"/>
                <a:ea typeface="MS PGothic" panose="020B0600070205080204" pitchFamily="34" charset="-128"/>
              </a:defRPr>
            </a:lvl2pPr>
            <a:lvl3pPr defTabSz="4389438">
              <a:defRPr sz="2300">
                <a:solidFill>
                  <a:schemeClr val="tx1"/>
                </a:solidFill>
                <a:latin typeface="Arial Narrow" panose="020B0606020202030204" pitchFamily="34" charset="0"/>
                <a:ea typeface="MS PGothic" panose="020B0600070205080204" pitchFamily="34" charset="-128"/>
              </a:defRPr>
            </a:lvl3pPr>
            <a:lvl4pPr defTabSz="4389438">
              <a:defRPr sz="2300">
                <a:solidFill>
                  <a:schemeClr val="tx1"/>
                </a:solidFill>
                <a:latin typeface="Arial Narrow" panose="020B0606020202030204" pitchFamily="34" charset="0"/>
                <a:ea typeface="MS PGothic" panose="020B0600070205080204" pitchFamily="34" charset="-128"/>
              </a:defRPr>
            </a:lvl4pPr>
            <a:lvl5pPr defTabSz="4389438">
              <a:defRPr sz="2300">
                <a:solidFill>
                  <a:schemeClr val="tx1"/>
                </a:solidFill>
                <a:latin typeface="Arial Narrow" panose="020B0606020202030204" pitchFamily="34" charset="0"/>
                <a:ea typeface="MS PGothic" panose="020B0600070205080204" pitchFamily="34" charset="-128"/>
              </a:defRPr>
            </a:lvl5pPr>
            <a:lvl6pPr marL="19145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3717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28289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286125" indent="371475" defTabSz="4389438"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eaLnBrk="1" hangingPunct="1"/>
            <a:endParaRPr lang="en-US" altLang="en-US" sz="2900"/>
          </a:p>
        </p:txBody>
      </p:sp>
      <p:sp>
        <p:nvSpPr>
          <p:cNvPr id="16" name="Text Box 741">
            <a:extLst>
              <a:ext uri="{FF2B5EF4-FFF2-40B4-BE49-F238E27FC236}">
                <a16:creationId xmlns:a16="http://schemas.microsoft.com/office/drawing/2014/main" id="{80045A4B-A7DE-40DB-855F-0DCBE22A7625}"/>
              </a:ext>
            </a:extLst>
          </p:cNvPr>
          <p:cNvSpPr txBox="1">
            <a:spLocks noChangeArrowheads="1"/>
          </p:cNvSpPr>
          <p:nvPr/>
        </p:nvSpPr>
        <p:spPr bwMode="auto">
          <a:xfrm>
            <a:off x="19540899" y="21525146"/>
            <a:ext cx="16413163" cy="442912"/>
          </a:xfrm>
          <a:prstGeom prst="rect">
            <a:avLst/>
          </a:prstGeom>
          <a:solidFill>
            <a:srgbClr val="00376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450" tIns="34218" rIns="68450" bIns="34218">
            <a:spAutoFit/>
          </a:bodyPr>
          <a:lstStyle>
            <a:lvl1pPr>
              <a:defRPr sz="2300">
                <a:solidFill>
                  <a:schemeClr val="tx1"/>
                </a:solidFill>
                <a:latin typeface="Arial Narrow" panose="020B0606020202030204" pitchFamily="34" charset="0"/>
                <a:ea typeface="MS PGothic" panose="020B0600070205080204" pitchFamily="34" charset="-128"/>
              </a:defRPr>
            </a:lvl1pPr>
            <a:lvl2pPr marL="742950" indent="-285750">
              <a:defRPr sz="2300">
                <a:solidFill>
                  <a:schemeClr val="tx1"/>
                </a:solidFill>
                <a:latin typeface="Arial Narrow" panose="020B0606020202030204" pitchFamily="34" charset="0"/>
                <a:ea typeface="MS PGothic" panose="020B0600070205080204" pitchFamily="34" charset="-128"/>
              </a:defRPr>
            </a:lvl2pPr>
            <a:lvl3pPr marL="1143000" indent="-228600">
              <a:defRPr sz="2300">
                <a:solidFill>
                  <a:schemeClr val="tx1"/>
                </a:solidFill>
                <a:latin typeface="Arial Narrow" panose="020B0606020202030204" pitchFamily="34" charset="0"/>
                <a:ea typeface="MS PGothic" panose="020B0600070205080204" pitchFamily="34" charset="-128"/>
              </a:defRPr>
            </a:lvl3pPr>
            <a:lvl4pPr marL="1600200" indent="-228600">
              <a:defRPr sz="2300">
                <a:solidFill>
                  <a:schemeClr val="tx1"/>
                </a:solidFill>
                <a:latin typeface="Arial Narrow" panose="020B0606020202030204" pitchFamily="34" charset="0"/>
                <a:ea typeface="MS PGothic" panose="020B0600070205080204" pitchFamily="34" charset="-128"/>
              </a:defRPr>
            </a:lvl4pPr>
            <a:lvl5pPr marL="2057400" indent="-228600">
              <a:defRPr sz="23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a:spcBef>
                <a:spcPct val="50000"/>
              </a:spcBef>
            </a:pPr>
            <a:r>
              <a:rPr lang="en-US" altLang="en-US" sz="2400" b="1" dirty="0">
                <a:solidFill>
                  <a:srgbClr val="F8F8F8"/>
                </a:solidFill>
                <a:latin typeface="Verdana" panose="020B0604030504040204" pitchFamily="34" charset="0"/>
              </a:rPr>
              <a:t>References</a:t>
            </a:r>
          </a:p>
        </p:txBody>
      </p:sp>
      <p:pic>
        <p:nvPicPr>
          <p:cNvPr id="2" name="Picture 3">
            <a:extLst>
              <a:ext uri="{FF2B5EF4-FFF2-40B4-BE49-F238E27FC236}">
                <a16:creationId xmlns:a16="http://schemas.microsoft.com/office/drawing/2014/main" id="{3411BCD4-A64A-4ABB-CE70-EB4FC515572C}"/>
              </a:ext>
            </a:extLst>
          </p:cNvPr>
          <p:cNvPicPr>
            <a:picLocks noChangeAspect="1"/>
          </p:cNvPicPr>
          <p:nvPr/>
        </p:nvPicPr>
        <p:blipFill>
          <a:blip r:embed="rId6"/>
          <a:stretch>
            <a:fillRect/>
          </a:stretch>
        </p:blipFill>
        <p:spPr>
          <a:xfrm>
            <a:off x="1795308" y="1257184"/>
            <a:ext cx="5890547" cy="1733811"/>
          </a:xfrm>
          <a:prstGeom prst="rect">
            <a:avLst/>
          </a:prstGeom>
        </p:spPr>
      </p:pic>
      <p:sp>
        <p:nvSpPr>
          <p:cNvPr id="5" name="Text Box 3">
            <a:extLst>
              <a:ext uri="{FF2B5EF4-FFF2-40B4-BE49-F238E27FC236}">
                <a16:creationId xmlns:a16="http://schemas.microsoft.com/office/drawing/2014/main" id="{D011956D-B0F1-C0AC-00B4-B9818111CC75}"/>
              </a:ext>
            </a:extLst>
          </p:cNvPr>
          <p:cNvSpPr txBox="1">
            <a:spLocks noChangeArrowheads="1"/>
          </p:cNvSpPr>
          <p:nvPr/>
        </p:nvSpPr>
        <p:spPr bwMode="auto">
          <a:xfrm>
            <a:off x="30708939" y="2809697"/>
            <a:ext cx="8056785"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306" tIns="49654" rIns="99306" bIns="49654" anchor="t">
            <a:spAutoFit/>
          </a:bodyPr>
          <a:lstStyle>
            <a:lvl1pPr defTabSz="4387850">
              <a:defRPr sz="2300">
                <a:solidFill>
                  <a:schemeClr val="tx1"/>
                </a:solidFill>
                <a:latin typeface="Arial Narrow" panose="020B0606020202030204" pitchFamily="34" charset="0"/>
                <a:ea typeface="MS PGothic" panose="020B0600070205080204" pitchFamily="34" charset="-128"/>
              </a:defRPr>
            </a:lvl1pPr>
            <a:lvl2pPr marL="742950" indent="-285750" defTabSz="4387850">
              <a:defRPr sz="2300">
                <a:solidFill>
                  <a:schemeClr val="tx1"/>
                </a:solidFill>
                <a:latin typeface="Arial Narrow" panose="020B0606020202030204" pitchFamily="34" charset="0"/>
                <a:ea typeface="MS PGothic" panose="020B0600070205080204" pitchFamily="34" charset="-128"/>
              </a:defRPr>
            </a:lvl2pPr>
            <a:lvl3pPr marL="1143000" indent="-228600" defTabSz="4387850">
              <a:defRPr sz="2300">
                <a:solidFill>
                  <a:schemeClr val="tx1"/>
                </a:solidFill>
                <a:latin typeface="Arial Narrow" panose="020B0606020202030204" pitchFamily="34" charset="0"/>
                <a:ea typeface="MS PGothic" panose="020B0600070205080204" pitchFamily="34" charset="-128"/>
              </a:defRPr>
            </a:lvl3pPr>
            <a:lvl4pPr marL="1600200" indent="-228600" defTabSz="4387850">
              <a:defRPr sz="2300">
                <a:solidFill>
                  <a:schemeClr val="tx1"/>
                </a:solidFill>
                <a:latin typeface="Arial Narrow" panose="020B0606020202030204" pitchFamily="34" charset="0"/>
                <a:ea typeface="MS PGothic" panose="020B0600070205080204" pitchFamily="34" charset="-128"/>
              </a:defRPr>
            </a:lvl4pPr>
            <a:lvl5pPr marL="2057400" indent="-228600" defTabSz="4387850">
              <a:defRPr sz="2300">
                <a:solidFill>
                  <a:schemeClr val="tx1"/>
                </a:solidFill>
                <a:latin typeface="Arial Narrow" panose="020B0606020202030204" pitchFamily="34" charset="0"/>
                <a:ea typeface="MS PGothic" panose="020B0600070205080204" pitchFamily="34" charset="-128"/>
              </a:defRPr>
            </a:lvl5pPr>
            <a:lvl6pPr marL="25146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6pPr>
            <a:lvl7pPr marL="29718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7pPr>
            <a:lvl8pPr marL="34290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8pPr>
            <a:lvl9pPr marL="3886200" indent="-228600" defTabSz="4387850" eaLnBrk="0" fontAlgn="base" hangingPunct="0">
              <a:spcBef>
                <a:spcPct val="0"/>
              </a:spcBef>
              <a:spcAft>
                <a:spcPct val="0"/>
              </a:spcAft>
              <a:defRPr sz="2300">
                <a:solidFill>
                  <a:schemeClr val="tx1"/>
                </a:solidFill>
                <a:latin typeface="Arial Narrow" panose="020B0606020202030204" pitchFamily="34" charset="0"/>
                <a:ea typeface="MS PGothic" panose="020B0600070205080204" pitchFamily="34" charset="-128"/>
              </a:defRPr>
            </a:lvl9pPr>
          </a:lstStyle>
          <a:p>
            <a:pPr algn="ctr" eaLnBrk="1" hangingPunct="1">
              <a:buClr>
                <a:srgbClr val="CC3300"/>
              </a:buClr>
            </a:pPr>
            <a:r>
              <a:rPr lang="en-US" altLang="en-US" sz="3200" dirty="0">
                <a:solidFill>
                  <a:srgbClr val="000000"/>
                </a:solidFill>
                <a:latin typeface="Arial"/>
                <a:ea typeface="MS PGothic"/>
                <a:cs typeface="Arial"/>
              </a:rPr>
              <a:t>May 2022</a:t>
            </a:r>
            <a:endParaRPr lang="en-US" sz="3200" dirty="0"/>
          </a:p>
        </p:txBody>
      </p:sp>
      <p:pic>
        <p:nvPicPr>
          <p:cNvPr id="7" name="Picture 3" descr="A picture containing shape&#10;&#10;Description automatically generated">
            <a:extLst>
              <a:ext uri="{FF2B5EF4-FFF2-40B4-BE49-F238E27FC236}">
                <a16:creationId xmlns:a16="http://schemas.microsoft.com/office/drawing/2014/main" id="{92AF5099-44DF-46E3-2AFA-160913F646D4}"/>
              </a:ext>
            </a:extLst>
          </p:cNvPr>
          <p:cNvPicPr>
            <a:picLocks noChangeAspect="1"/>
          </p:cNvPicPr>
          <p:nvPr/>
        </p:nvPicPr>
        <p:blipFill rotWithShape="1">
          <a:blip r:embed="rId7"/>
          <a:srcRect l="-4151" t="-1172" r="-3774" b="70288"/>
          <a:stretch/>
        </p:blipFill>
        <p:spPr>
          <a:xfrm>
            <a:off x="33327975" y="868501"/>
            <a:ext cx="2818715" cy="1950570"/>
          </a:xfrm>
          <a:prstGeom prst="rect">
            <a:avLst/>
          </a:prstGeom>
        </p:spPr>
      </p:pic>
      <p:pic>
        <p:nvPicPr>
          <p:cNvPr id="4" name="Picture 3" descr="A picture containing text, indoor, equipment, cluttered&#10;&#10;Description automatically generated">
            <a:extLst>
              <a:ext uri="{FF2B5EF4-FFF2-40B4-BE49-F238E27FC236}">
                <a16:creationId xmlns:a16="http://schemas.microsoft.com/office/drawing/2014/main" id="{ED1A6A98-A9AD-3E0B-950C-2DA34EDE5774}"/>
              </a:ext>
            </a:extLst>
          </p:cNvPr>
          <p:cNvPicPr>
            <a:picLocks noChangeAspect="1"/>
          </p:cNvPicPr>
          <p:nvPr/>
        </p:nvPicPr>
        <p:blipFill>
          <a:blip r:embed="rId8"/>
          <a:stretch>
            <a:fillRect/>
          </a:stretch>
        </p:blipFill>
        <p:spPr>
          <a:xfrm>
            <a:off x="19628336" y="4922310"/>
            <a:ext cx="7346464" cy="4132386"/>
          </a:xfrm>
          <a:prstGeom prst="rect">
            <a:avLst/>
          </a:prstGeom>
        </p:spPr>
      </p:pic>
      <p:sp>
        <p:nvSpPr>
          <p:cNvPr id="10" name="TextBox 9">
            <a:extLst>
              <a:ext uri="{FF2B5EF4-FFF2-40B4-BE49-F238E27FC236}">
                <a16:creationId xmlns:a16="http://schemas.microsoft.com/office/drawing/2014/main" id="{5ABC810F-F9B7-AAA2-71B9-FCE36FC5AA67}"/>
              </a:ext>
            </a:extLst>
          </p:cNvPr>
          <p:cNvSpPr txBox="1"/>
          <p:nvPr/>
        </p:nvSpPr>
        <p:spPr>
          <a:xfrm>
            <a:off x="19501577" y="9137909"/>
            <a:ext cx="4202486" cy="523220"/>
          </a:xfrm>
          <a:prstGeom prst="rect">
            <a:avLst/>
          </a:prstGeom>
          <a:noFill/>
        </p:spPr>
        <p:txBody>
          <a:bodyPr wrap="square" rtlCol="0">
            <a:spAutoFit/>
          </a:bodyPr>
          <a:lstStyle/>
          <a:p>
            <a:r>
              <a:rPr lang="en-US" sz="2800" dirty="0"/>
              <a:t>Fig 6. Final Project Test</a:t>
            </a:r>
          </a:p>
        </p:txBody>
      </p:sp>
      <p:sp>
        <p:nvSpPr>
          <p:cNvPr id="11" name="TextBox 10">
            <a:extLst>
              <a:ext uri="{FF2B5EF4-FFF2-40B4-BE49-F238E27FC236}">
                <a16:creationId xmlns:a16="http://schemas.microsoft.com/office/drawing/2014/main" id="{1ED79DA1-0F18-0F13-532F-00E2DB40EB0B}"/>
              </a:ext>
            </a:extLst>
          </p:cNvPr>
          <p:cNvSpPr txBox="1"/>
          <p:nvPr/>
        </p:nvSpPr>
        <p:spPr>
          <a:xfrm>
            <a:off x="11203311" y="22505100"/>
            <a:ext cx="6060423" cy="646331"/>
          </a:xfrm>
          <a:prstGeom prst="rect">
            <a:avLst/>
          </a:prstGeom>
          <a:noFill/>
        </p:spPr>
        <p:txBody>
          <a:bodyPr wrap="square" rtlCol="0">
            <a:spAutoFit/>
          </a:bodyPr>
          <a:lstStyle/>
          <a:p>
            <a:r>
              <a:rPr lang="en-US" sz="2800" dirty="0"/>
              <a:t>Fig 5. Full bridge inverter breadboard design</a:t>
            </a:r>
            <a:r>
              <a:rPr lang="en-US" sz="3600" dirty="0"/>
              <a:t>.</a:t>
            </a:r>
          </a:p>
        </p:txBody>
      </p:sp>
      <p:sp>
        <p:nvSpPr>
          <p:cNvPr id="12" name="TextBox 11">
            <a:extLst>
              <a:ext uri="{FF2B5EF4-FFF2-40B4-BE49-F238E27FC236}">
                <a16:creationId xmlns:a16="http://schemas.microsoft.com/office/drawing/2014/main" id="{E40BE296-99BE-5821-5467-2A2820D50036}"/>
              </a:ext>
            </a:extLst>
          </p:cNvPr>
          <p:cNvSpPr txBox="1"/>
          <p:nvPr/>
        </p:nvSpPr>
        <p:spPr>
          <a:xfrm>
            <a:off x="1536338" y="4761975"/>
            <a:ext cx="7439387" cy="4832092"/>
          </a:xfrm>
          <a:prstGeom prst="rect">
            <a:avLst/>
          </a:prstGeom>
          <a:noFill/>
        </p:spPr>
        <p:txBody>
          <a:bodyPr wrap="square" rtlCol="0">
            <a:spAutoFit/>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Wireless charging is rapidly gaining popularity as a convenient charging solution for many applications like consumer electronics. With the use of electric vehicles on the rise, the idea of using wireless charging for electric vehicles is becoming a reality. The need for more research on the topic creates an opportunity for students at Oregon Tech to be on the forefront of developing this technology. Though, for this research to take place, a test platform is needed.</a:t>
            </a:r>
            <a:endParaRPr lang="en-US" sz="2800" dirty="0"/>
          </a:p>
        </p:txBody>
      </p:sp>
      <p:sp>
        <p:nvSpPr>
          <p:cNvPr id="13" name="TextBox 12">
            <a:extLst>
              <a:ext uri="{FF2B5EF4-FFF2-40B4-BE49-F238E27FC236}">
                <a16:creationId xmlns:a16="http://schemas.microsoft.com/office/drawing/2014/main" id="{E9823AA1-CD14-D90D-0090-70F1DB4190FD}"/>
              </a:ext>
            </a:extLst>
          </p:cNvPr>
          <p:cNvSpPr txBox="1"/>
          <p:nvPr/>
        </p:nvSpPr>
        <p:spPr>
          <a:xfrm>
            <a:off x="19504024" y="22035956"/>
            <a:ext cx="16450038" cy="1154162"/>
          </a:xfrm>
          <a:prstGeom prst="rect">
            <a:avLst/>
          </a:prstGeom>
          <a:noFill/>
        </p:spPr>
        <p:txBody>
          <a:bodyPr wrap="square" rtlCol="0">
            <a:spAutoFit/>
          </a:bodyPr>
          <a:lstStyle/>
          <a:p>
            <a:r>
              <a:rPr lang="en-US" dirty="0"/>
              <a:t>[1] Texas Instruments, “Power Stage Reference Design for &lt;100-VIN DC/DC </a:t>
            </a:r>
            <a:r>
              <a:rPr lang="en-US" dirty="0" err="1"/>
              <a:t>Converterss</a:t>
            </a:r>
            <a:r>
              <a:rPr lang="en-US" dirty="0"/>
              <a:t>,” Design Guide: TIDA-050022, May 2019 [Revised June 2019].</a:t>
            </a:r>
          </a:p>
          <a:p>
            <a:r>
              <a:rPr lang="en-US" dirty="0"/>
              <a:t>[2] S. Ahmet Sis, H. </a:t>
            </a:r>
            <a:r>
              <a:rPr lang="en-US" dirty="0" err="1"/>
              <a:t>Akca</a:t>
            </a:r>
            <a:r>
              <a:rPr lang="en-US" dirty="0"/>
              <a:t>. "Maximizing the efficiency of wireless power transfer systems with an optimal duty cycle operation". AEU-International Journal of Electronics and Communications, Volume 116, 2020, 153081, ISSN 1434-8411, https://doi.org/10.1016/j.aeue.2020.153081 </a:t>
            </a:r>
          </a:p>
        </p:txBody>
      </p:sp>
      <p:pic>
        <p:nvPicPr>
          <p:cNvPr id="14" name="Picture 13">
            <a:extLst>
              <a:ext uri="{FF2B5EF4-FFF2-40B4-BE49-F238E27FC236}">
                <a16:creationId xmlns:a16="http://schemas.microsoft.com/office/drawing/2014/main" id="{BA84B5E5-85D0-8937-C29A-576243F634E3}"/>
              </a:ext>
            </a:extLst>
          </p:cNvPr>
          <p:cNvPicPr>
            <a:picLocks noChangeAspect="1"/>
          </p:cNvPicPr>
          <p:nvPr/>
        </p:nvPicPr>
        <p:blipFill>
          <a:blip r:embed="rId9"/>
          <a:stretch>
            <a:fillRect/>
          </a:stretch>
        </p:blipFill>
        <p:spPr>
          <a:xfrm>
            <a:off x="10356772" y="12615145"/>
            <a:ext cx="5645228" cy="3716395"/>
          </a:xfrm>
          <a:prstGeom prst="rect">
            <a:avLst/>
          </a:prstGeom>
        </p:spPr>
      </p:pic>
      <p:sp>
        <p:nvSpPr>
          <p:cNvPr id="15" name="TextBox 14">
            <a:extLst>
              <a:ext uri="{FF2B5EF4-FFF2-40B4-BE49-F238E27FC236}">
                <a16:creationId xmlns:a16="http://schemas.microsoft.com/office/drawing/2014/main" id="{5E30BA9C-FC56-E109-C755-466548FF5B20}"/>
              </a:ext>
            </a:extLst>
          </p:cNvPr>
          <p:cNvSpPr txBox="1"/>
          <p:nvPr/>
        </p:nvSpPr>
        <p:spPr>
          <a:xfrm>
            <a:off x="11410909" y="16482523"/>
            <a:ext cx="5645229" cy="523220"/>
          </a:xfrm>
          <a:prstGeom prst="rect">
            <a:avLst/>
          </a:prstGeom>
          <a:noFill/>
        </p:spPr>
        <p:txBody>
          <a:bodyPr wrap="square" rtlCol="0">
            <a:spAutoFit/>
          </a:bodyPr>
          <a:lstStyle/>
          <a:p>
            <a:r>
              <a:rPr lang="en-US" sz="2800" dirty="0"/>
              <a:t>Fig 4. </a:t>
            </a:r>
            <a:r>
              <a:rPr lang="en-US" sz="2800" dirty="0" err="1"/>
              <a:t>LTspice</a:t>
            </a:r>
            <a:r>
              <a:rPr lang="en-US" sz="2800" dirty="0"/>
              <a:t> Simulation of Gate Driver</a:t>
            </a:r>
          </a:p>
        </p:txBody>
      </p:sp>
      <p:pic>
        <p:nvPicPr>
          <p:cNvPr id="3" name="Picture 2">
            <a:extLst>
              <a:ext uri="{FF2B5EF4-FFF2-40B4-BE49-F238E27FC236}">
                <a16:creationId xmlns:a16="http://schemas.microsoft.com/office/drawing/2014/main" id="{45175671-3A8C-0831-6205-968A8BD016CB}"/>
              </a:ext>
            </a:extLst>
          </p:cNvPr>
          <p:cNvPicPr>
            <a:picLocks noChangeAspect="1"/>
          </p:cNvPicPr>
          <p:nvPr/>
        </p:nvPicPr>
        <p:blipFill>
          <a:blip r:embed="rId10"/>
          <a:stretch>
            <a:fillRect/>
          </a:stretch>
        </p:blipFill>
        <p:spPr>
          <a:xfrm>
            <a:off x="14308367" y="8473939"/>
            <a:ext cx="3786011" cy="2839507"/>
          </a:xfrm>
          <a:prstGeom prst="rect">
            <a:avLst/>
          </a:prstGeom>
        </p:spPr>
      </p:pic>
      <p:pic>
        <p:nvPicPr>
          <p:cNvPr id="17" name="Picture 16">
            <a:extLst>
              <a:ext uri="{FF2B5EF4-FFF2-40B4-BE49-F238E27FC236}">
                <a16:creationId xmlns:a16="http://schemas.microsoft.com/office/drawing/2014/main" id="{A4348E97-99B3-00EE-2F3E-8870C52A8243}"/>
              </a:ext>
            </a:extLst>
          </p:cNvPr>
          <p:cNvPicPr>
            <a:picLocks noChangeAspect="1"/>
          </p:cNvPicPr>
          <p:nvPr/>
        </p:nvPicPr>
        <p:blipFill>
          <a:blip r:embed="rId11"/>
          <a:stretch>
            <a:fillRect/>
          </a:stretch>
        </p:blipFill>
        <p:spPr>
          <a:xfrm>
            <a:off x="10785421" y="17293208"/>
            <a:ext cx="6896204" cy="5175271"/>
          </a:xfrm>
          <a:prstGeom prst="rect">
            <a:avLst/>
          </a:prstGeom>
        </p:spPr>
      </p:pic>
      <p:pic>
        <p:nvPicPr>
          <p:cNvPr id="18" name="Picture 17">
            <a:extLst>
              <a:ext uri="{FF2B5EF4-FFF2-40B4-BE49-F238E27FC236}">
                <a16:creationId xmlns:a16="http://schemas.microsoft.com/office/drawing/2014/main" id="{6257EB3F-08CC-0620-3249-76419918276B}"/>
              </a:ext>
            </a:extLst>
          </p:cNvPr>
          <p:cNvPicPr>
            <a:picLocks noChangeAspect="1"/>
          </p:cNvPicPr>
          <p:nvPr/>
        </p:nvPicPr>
        <p:blipFill>
          <a:blip r:embed="rId12"/>
          <a:stretch>
            <a:fillRect/>
          </a:stretch>
        </p:blipFill>
        <p:spPr>
          <a:xfrm>
            <a:off x="10225346" y="8481285"/>
            <a:ext cx="3786011" cy="2840733"/>
          </a:xfrm>
          <a:prstGeom prst="rect">
            <a:avLst/>
          </a:prstGeom>
        </p:spPr>
      </p:pic>
      <p:sp>
        <p:nvSpPr>
          <p:cNvPr id="30" name="TextBox 29">
            <a:extLst>
              <a:ext uri="{FF2B5EF4-FFF2-40B4-BE49-F238E27FC236}">
                <a16:creationId xmlns:a16="http://schemas.microsoft.com/office/drawing/2014/main" id="{7745ADEA-0CB6-E17C-BE7A-663EA60193C1}"/>
              </a:ext>
            </a:extLst>
          </p:cNvPr>
          <p:cNvSpPr txBox="1"/>
          <p:nvPr/>
        </p:nvSpPr>
        <p:spPr>
          <a:xfrm>
            <a:off x="11882736" y="11610421"/>
            <a:ext cx="4701577" cy="523220"/>
          </a:xfrm>
          <a:prstGeom prst="rect">
            <a:avLst/>
          </a:prstGeom>
          <a:noFill/>
        </p:spPr>
        <p:txBody>
          <a:bodyPr wrap="square" rtlCol="0">
            <a:spAutoFit/>
          </a:bodyPr>
          <a:lstStyle/>
          <a:p>
            <a:r>
              <a:rPr lang="en-US" sz="2800" dirty="0"/>
              <a:t>Fig 3. Microcontroller PWM signals</a:t>
            </a:r>
          </a:p>
        </p:txBody>
      </p:sp>
      <p:pic>
        <p:nvPicPr>
          <p:cNvPr id="19" name="Picture 18">
            <a:extLst>
              <a:ext uri="{FF2B5EF4-FFF2-40B4-BE49-F238E27FC236}">
                <a16:creationId xmlns:a16="http://schemas.microsoft.com/office/drawing/2014/main" id="{17B5DC0A-890F-DA1F-E98C-0DC42FAA670A}"/>
              </a:ext>
            </a:extLst>
          </p:cNvPr>
          <p:cNvPicPr>
            <a:picLocks noChangeAspect="1"/>
          </p:cNvPicPr>
          <p:nvPr/>
        </p:nvPicPr>
        <p:blipFill>
          <a:blip r:embed="rId13"/>
          <a:stretch>
            <a:fillRect/>
          </a:stretch>
        </p:blipFill>
        <p:spPr>
          <a:xfrm>
            <a:off x="27418447" y="4966733"/>
            <a:ext cx="5617369" cy="4211592"/>
          </a:xfrm>
          <a:prstGeom prst="rect">
            <a:avLst/>
          </a:prstGeom>
        </p:spPr>
      </p:pic>
      <p:pic>
        <p:nvPicPr>
          <p:cNvPr id="21" name="Picture 20">
            <a:extLst>
              <a:ext uri="{FF2B5EF4-FFF2-40B4-BE49-F238E27FC236}">
                <a16:creationId xmlns:a16="http://schemas.microsoft.com/office/drawing/2014/main" id="{8228D099-D893-058B-5151-8690E3B17579}"/>
              </a:ext>
            </a:extLst>
          </p:cNvPr>
          <p:cNvPicPr>
            <a:picLocks noChangeAspect="1"/>
          </p:cNvPicPr>
          <p:nvPr/>
        </p:nvPicPr>
        <p:blipFill>
          <a:blip r:embed="rId14"/>
          <a:stretch>
            <a:fillRect/>
          </a:stretch>
        </p:blipFill>
        <p:spPr>
          <a:xfrm>
            <a:off x="27599751" y="10563981"/>
            <a:ext cx="8054721" cy="4267168"/>
          </a:xfrm>
          <a:prstGeom prst="rect">
            <a:avLst/>
          </a:prstGeom>
        </p:spPr>
      </p:pic>
      <p:pic>
        <p:nvPicPr>
          <p:cNvPr id="22" name="Picture 21">
            <a:extLst>
              <a:ext uri="{FF2B5EF4-FFF2-40B4-BE49-F238E27FC236}">
                <a16:creationId xmlns:a16="http://schemas.microsoft.com/office/drawing/2014/main" id="{B1B054C7-C2A9-9415-3EFE-38FBC5B6B775}"/>
              </a:ext>
            </a:extLst>
          </p:cNvPr>
          <p:cNvPicPr>
            <a:picLocks noChangeAspect="1"/>
          </p:cNvPicPr>
          <p:nvPr/>
        </p:nvPicPr>
        <p:blipFill>
          <a:blip r:embed="rId15"/>
          <a:stretch>
            <a:fillRect/>
          </a:stretch>
        </p:blipFill>
        <p:spPr>
          <a:xfrm>
            <a:off x="1855803" y="9613320"/>
            <a:ext cx="6771519" cy="3015026"/>
          </a:xfrm>
          <a:prstGeom prst="rect">
            <a:avLst/>
          </a:prstGeom>
        </p:spPr>
      </p:pic>
      <p:sp>
        <p:nvSpPr>
          <p:cNvPr id="25" name="TextBox 24">
            <a:extLst>
              <a:ext uri="{FF2B5EF4-FFF2-40B4-BE49-F238E27FC236}">
                <a16:creationId xmlns:a16="http://schemas.microsoft.com/office/drawing/2014/main" id="{93A5CD17-85B5-8E52-92FB-53A49E254664}"/>
              </a:ext>
            </a:extLst>
          </p:cNvPr>
          <p:cNvSpPr txBox="1"/>
          <p:nvPr/>
        </p:nvSpPr>
        <p:spPr>
          <a:xfrm>
            <a:off x="1536338" y="13958654"/>
            <a:ext cx="7532687" cy="6555641"/>
          </a:xfrm>
          <a:prstGeom prst="rect">
            <a:avLst/>
          </a:prstGeom>
          <a:noFill/>
        </p:spPr>
        <p:txBody>
          <a:bodyPr wrap="square" rtlCol="0">
            <a:spAutoFit/>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The expected outcomes is to design and implement a prototype that can be used to support wireless power transfer research at Oregon Tech. The platform will consist of:</a:t>
            </a:r>
          </a:p>
          <a:p>
            <a:pPr marL="457200" indent="-457200">
              <a:buFont typeface="Arial" panose="020B0604020202020204" pitchFamily="34" charset="0"/>
              <a:buChar char="•"/>
            </a:pPr>
            <a:r>
              <a:rPr lang="en-US" sz="2800" b="1" dirty="0">
                <a:latin typeface="Times New Roman" panose="02020603050405020304" pitchFamily="18" charset="0"/>
                <a:ea typeface="Tahoma" panose="020B0604030504040204" pitchFamily="34" charset="0"/>
                <a:cs typeface="Times New Roman" panose="02020603050405020304" pitchFamily="18" charset="0"/>
              </a:rPr>
              <a:t>A microcontroller to supply 4 PWM signals.</a:t>
            </a:r>
          </a:p>
          <a:p>
            <a:pPr marL="457200" indent="-457200">
              <a:buFont typeface="Arial" panose="020B0604020202020204" pitchFamily="34" charset="0"/>
              <a:buChar char="•"/>
            </a:pPr>
            <a:r>
              <a:rPr lang="en-US" sz="2800" b="1" dirty="0">
                <a:latin typeface="Times New Roman" panose="02020603050405020304" pitchFamily="18" charset="0"/>
                <a:ea typeface="Tahoma" panose="020B0604030504040204" pitchFamily="34" charset="0"/>
                <a:cs typeface="Times New Roman" panose="02020603050405020304" pitchFamily="18" charset="0"/>
              </a:rPr>
              <a:t>A gate driver circuit to receive the PWM signals.</a:t>
            </a:r>
          </a:p>
          <a:p>
            <a:pPr marL="457200" indent="-457200">
              <a:buFont typeface="Arial" panose="020B0604020202020204" pitchFamily="34" charset="0"/>
              <a:buChar char="•"/>
            </a:pPr>
            <a:r>
              <a:rPr lang="en-US" sz="2800" b="1" dirty="0">
                <a:latin typeface="Times New Roman" panose="02020603050405020304" pitchFamily="18" charset="0"/>
                <a:ea typeface="Tahoma" panose="020B0604030504040204" pitchFamily="34" charset="0"/>
                <a:cs typeface="Times New Roman" panose="02020603050405020304" pitchFamily="18" charset="0"/>
              </a:rPr>
              <a:t>A full-bridge inverter with 4 power MOSFETs (driven by the gate drivers) capable of handling the voltage requirements.</a:t>
            </a:r>
          </a:p>
          <a:p>
            <a:pPr marL="457200" indent="-457200">
              <a:buFont typeface="Arial" panose="020B0604020202020204" pitchFamily="34" charset="0"/>
              <a:buChar char="•"/>
            </a:pPr>
            <a:r>
              <a:rPr lang="en-US" sz="2800" b="1" dirty="0">
                <a:latin typeface="Times New Roman" panose="02020603050405020304" pitchFamily="18" charset="0"/>
                <a:ea typeface="Tahoma" panose="020B0604030504040204" pitchFamily="34" charset="0"/>
                <a:cs typeface="Times New Roman" panose="02020603050405020304" pitchFamily="18" charset="0"/>
              </a:rPr>
              <a:t>Two inducting coils for wireless power transfer.</a:t>
            </a:r>
          </a:p>
          <a:p>
            <a:pPr marL="457200" indent="-457200">
              <a:buFont typeface="Arial" panose="020B0604020202020204" pitchFamily="34" charset="0"/>
              <a:buChar char="•"/>
            </a:pPr>
            <a:r>
              <a:rPr lang="en-US" sz="2800" b="1" dirty="0">
                <a:latin typeface="Times New Roman" panose="02020603050405020304" pitchFamily="18" charset="0"/>
                <a:ea typeface="Tahoma" panose="020B0604030504040204" pitchFamily="34" charset="0"/>
                <a:cs typeface="Times New Roman" panose="02020603050405020304" pitchFamily="18" charset="0"/>
              </a:rPr>
              <a:t>A simple DC converter circuit for charging purposes.</a:t>
            </a:r>
          </a:p>
        </p:txBody>
      </p:sp>
      <p:sp>
        <p:nvSpPr>
          <p:cNvPr id="26" name="TextBox 25">
            <a:extLst>
              <a:ext uri="{FF2B5EF4-FFF2-40B4-BE49-F238E27FC236}">
                <a16:creationId xmlns:a16="http://schemas.microsoft.com/office/drawing/2014/main" id="{A2951257-4569-9BA8-56FF-59803BD7C172}"/>
              </a:ext>
            </a:extLst>
          </p:cNvPr>
          <p:cNvSpPr txBox="1"/>
          <p:nvPr/>
        </p:nvSpPr>
        <p:spPr>
          <a:xfrm>
            <a:off x="1536338" y="21060644"/>
            <a:ext cx="7396162" cy="2246769"/>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The project is advised by our capstone advisor, Dr. Aaron </a:t>
            </a:r>
            <a:r>
              <a:rPr lang="en-US" sz="2000" dirty="0" err="1">
                <a:latin typeface="Tahoma" panose="020B0604030504040204" pitchFamily="34" charset="0"/>
                <a:ea typeface="Tahoma" panose="020B0604030504040204" pitchFamily="34" charset="0"/>
                <a:cs typeface="Tahoma" panose="020B0604030504040204" pitchFamily="34" charset="0"/>
              </a:rPr>
              <a:t>Scher</a:t>
            </a:r>
            <a:r>
              <a:rPr lang="en-US" sz="2000" dirty="0">
                <a:latin typeface="Tahoma" panose="020B0604030504040204" pitchFamily="34" charset="0"/>
                <a:ea typeface="Tahoma" panose="020B0604030504040204" pitchFamily="34" charset="0"/>
                <a:cs typeface="Tahoma" panose="020B0604030504040204" pitchFamily="34" charset="0"/>
              </a:rPr>
              <a:t>, he is a professor at Oregon Tech and has experience working with Oregon tech undergraduates. Aaron has published a wireless power research paper and worked as a visiting researcher in 2020 at Oak Ridge National Laboratory in EV (electric vehicles) wireless charging and supported the team through the project.</a:t>
            </a:r>
          </a:p>
        </p:txBody>
      </p:sp>
      <p:sp>
        <p:nvSpPr>
          <p:cNvPr id="39" name="TextBox 38">
            <a:extLst>
              <a:ext uri="{FF2B5EF4-FFF2-40B4-BE49-F238E27FC236}">
                <a16:creationId xmlns:a16="http://schemas.microsoft.com/office/drawing/2014/main" id="{6D92A21C-BE70-A749-062D-B9A4E2E3DCFD}"/>
              </a:ext>
            </a:extLst>
          </p:cNvPr>
          <p:cNvSpPr txBox="1"/>
          <p:nvPr/>
        </p:nvSpPr>
        <p:spPr>
          <a:xfrm>
            <a:off x="3455905" y="12642146"/>
            <a:ext cx="3643478" cy="523220"/>
          </a:xfrm>
          <a:prstGeom prst="rect">
            <a:avLst/>
          </a:prstGeom>
          <a:noFill/>
        </p:spPr>
        <p:txBody>
          <a:bodyPr wrap="square" rtlCol="0">
            <a:spAutoFit/>
          </a:bodyPr>
          <a:lstStyle/>
          <a:p>
            <a:r>
              <a:rPr lang="en-US" sz="2800" dirty="0"/>
              <a:t>Fig 1 . Tx and Rx coils. [1]</a:t>
            </a:r>
          </a:p>
        </p:txBody>
      </p:sp>
      <p:sp>
        <p:nvSpPr>
          <p:cNvPr id="40" name="TextBox 39">
            <a:extLst>
              <a:ext uri="{FF2B5EF4-FFF2-40B4-BE49-F238E27FC236}">
                <a16:creationId xmlns:a16="http://schemas.microsoft.com/office/drawing/2014/main" id="{0F299E38-0017-0291-BD08-B22FA0B7D634}"/>
              </a:ext>
            </a:extLst>
          </p:cNvPr>
          <p:cNvSpPr txBox="1"/>
          <p:nvPr/>
        </p:nvSpPr>
        <p:spPr>
          <a:xfrm>
            <a:off x="19547298" y="14911460"/>
            <a:ext cx="6218375" cy="523220"/>
          </a:xfrm>
          <a:prstGeom prst="rect">
            <a:avLst/>
          </a:prstGeom>
          <a:noFill/>
        </p:spPr>
        <p:txBody>
          <a:bodyPr wrap="square" rtlCol="0">
            <a:spAutoFit/>
          </a:bodyPr>
          <a:lstStyle/>
          <a:p>
            <a:r>
              <a:rPr lang="en-US" sz="2800" dirty="0"/>
              <a:t>Fig 7. Gate Driver PCB design using </a:t>
            </a:r>
            <a:r>
              <a:rPr lang="en-US" sz="2800" dirty="0" err="1"/>
              <a:t>kiCad</a:t>
            </a:r>
            <a:r>
              <a:rPr lang="en-US" sz="2800" dirty="0"/>
              <a:t>.</a:t>
            </a:r>
          </a:p>
        </p:txBody>
      </p:sp>
      <p:sp>
        <p:nvSpPr>
          <p:cNvPr id="41" name="TextBox 40">
            <a:extLst>
              <a:ext uri="{FF2B5EF4-FFF2-40B4-BE49-F238E27FC236}">
                <a16:creationId xmlns:a16="http://schemas.microsoft.com/office/drawing/2014/main" id="{B807459A-C647-38BA-96B9-2CE54261F507}"/>
              </a:ext>
            </a:extLst>
          </p:cNvPr>
          <p:cNvSpPr txBox="1"/>
          <p:nvPr/>
        </p:nvSpPr>
        <p:spPr>
          <a:xfrm>
            <a:off x="27418447" y="9275943"/>
            <a:ext cx="6580981" cy="954107"/>
          </a:xfrm>
          <a:prstGeom prst="rect">
            <a:avLst/>
          </a:prstGeom>
          <a:noFill/>
        </p:spPr>
        <p:txBody>
          <a:bodyPr wrap="square" rtlCol="0">
            <a:spAutoFit/>
          </a:bodyPr>
          <a:lstStyle/>
          <a:p>
            <a:r>
              <a:rPr lang="en-US" sz="2800" dirty="0"/>
              <a:t>Fig 8. Oscilloscope Measurement Output signal from the Transmitter Coils</a:t>
            </a:r>
          </a:p>
        </p:txBody>
      </p:sp>
      <p:sp>
        <p:nvSpPr>
          <p:cNvPr id="42" name="TextBox 41">
            <a:extLst>
              <a:ext uri="{FF2B5EF4-FFF2-40B4-BE49-F238E27FC236}">
                <a16:creationId xmlns:a16="http://schemas.microsoft.com/office/drawing/2014/main" id="{CAEB90A4-0B69-4246-0E8F-6B85C886DCF4}"/>
              </a:ext>
            </a:extLst>
          </p:cNvPr>
          <p:cNvSpPr txBox="1"/>
          <p:nvPr/>
        </p:nvSpPr>
        <p:spPr>
          <a:xfrm>
            <a:off x="27599749" y="14911460"/>
            <a:ext cx="6218375" cy="523220"/>
          </a:xfrm>
          <a:prstGeom prst="rect">
            <a:avLst/>
          </a:prstGeom>
          <a:noFill/>
        </p:spPr>
        <p:txBody>
          <a:bodyPr wrap="square" rtlCol="0">
            <a:spAutoFit/>
          </a:bodyPr>
          <a:lstStyle/>
          <a:p>
            <a:r>
              <a:rPr lang="en-US" sz="2800" dirty="0"/>
              <a:t>Fig 9. </a:t>
            </a:r>
            <a:r>
              <a:rPr lang="en-US" sz="2800" dirty="0" err="1"/>
              <a:t>LTspice</a:t>
            </a:r>
            <a:r>
              <a:rPr lang="en-US" sz="2800" dirty="0"/>
              <a:t> simulation output.</a:t>
            </a:r>
          </a:p>
        </p:txBody>
      </p:sp>
      <p:pic>
        <p:nvPicPr>
          <p:cNvPr id="27" name="Picture 26">
            <a:extLst>
              <a:ext uri="{FF2B5EF4-FFF2-40B4-BE49-F238E27FC236}">
                <a16:creationId xmlns:a16="http://schemas.microsoft.com/office/drawing/2014/main" id="{368857AC-AAA8-B010-A4B5-9546F248611F}"/>
              </a:ext>
            </a:extLst>
          </p:cNvPr>
          <p:cNvPicPr>
            <a:picLocks noChangeAspect="1"/>
          </p:cNvPicPr>
          <p:nvPr/>
        </p:nvPicPr>
        <p:blipFill>
          <a:blip r:embed="rId16"/>
          <a:stretch>
            <a:fillRect/>
          </a:stretch>
        </p:blipFill>
        <p:spPr>
          <a:xfrm>
            <a:off x="10173555" y="4845403"/>
            <a:ext cx="3145809" cy="3182388"/>
          </a:xfrm>
          <a:prstGeom prst="rect">
            <a:avLst/>
          </a:prstGeom>
        </p:spPr>
      </p:pic>
      <p:sp>
        <p:nvSpPr>
          <p:cNvPr id="45" name="TextBox 44">
            <a:extLst>
              <a:ext uri="{FF2B5EF4-FFF2-40B4-BE49-F238E27FC236}">
                <a16:creationId xmlns:a16="http://schemas.microsoft.com/office/drawing/2014/main" id="{082C84FC-EC59-9E17-873F-EAB07A2CB76B}"/>
              </a:ext>
            </a:extLst>
          </p:cNvPr>
          <p:cNvSpPr txBox="1"/>
          <p:nvPr/>
        </p:nvSpPr>
        <p:spPr>
          <a:xfrm>
            <a:off x="13505889" y="5064921"/>
            <a:ext cx="4134971" cy="1384995"/>
          </a:xfrm>
          <a:prstGeom prst="rect">
            <a:avLst/>
          </a:prstGeom>
          <a:noFill/>
        </p:spPr>
        <p:txBody>
          <a:bodyPr wrap="square" rtlCol="0">
            <a:spAutoFit/>
          </a:bodyPr>
          <a:lstStyle/>
          <a:p>
            <a:r>
              <a:rPr lang="en-US" sz="2800" dirty="0"/>
              <a:t>Fig 2. Theoretical Timing diagram for complementary signals. [2]</a:t>
            </a:r>
          </a:p>
        </p:txBody>
      </p:sp>
      <p:sp>
        <p:nvSpPr>
          <p:cNvPr id="31" name="TextBox 30">
            <a:extLst>
              <a:ext uri="{FF2B5EF4-FFF2-40B4-BE49-F238E27FC236}">
                <a16:creationId xmlns:a16="http://schemas.microsoft.com/office/drawing/2014/main" id="{0C071F97-F8D9-495D-11AA-3769F008BFD9}"/>
              </a:ext>
            </a:extLst>
          </p:cNvPr>
          <p:cNvSpPr txBox="1"/>
          <p:nvPr/>
        </p:nvSpPr>
        <p:spPr>
          <a:xfrm>
            <a:off x="19501575" y="16066643"/>
            <a:ext cx="16413163" cy="5262979"/>
          </a:xfrm>
          <a:prstGeom prst="rect">
            <a:avLst/>
          </a:prstGeom>
          <a:noFill/>
        </p:spPr>
        <p:txBody>
          <a:bodyPr wrap="square" rtlCol="0">
            <a:spAutoFit/>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Overall, the design was a success. Both the </a:t>
            </a:r>
            <a:r>
              <a:rPr lang="en-US" sz="2800" b="1" dirty="0" err="1">
                <a:latin typeface="Times New Roman" panose="02020603050405020304" pitchFamily="18" charset="0"/>
                <a:ea typeface="Tahoma" panose="020B0604030504040204" pitchFamily="34" charset="0"/>
                <a:cs typeface="Times New Roman" panose="02020603050405020304" pitchFamily="18" charset="0"/>
              </a:rPr>
              <a:t>Ltspice</a:t>
            </a:r>
            <a:r>
              <a:rPr lang="en-US" sz="2800" b="1" dirty="0">
                <a:latin typeface="Times New Roman" panose="02020603050405020304" pitchFamily="18" charset="0"/>
                <a:ea typeface="Tahoma" panose="020B0604030504040204" pitchFamily="34" charset="0"/>
                <a:cs typeface="Times New Roman" panose="02020603050405020304" pitchFamily="18" charset="0"/>
              </a:rPr>
              <a:t> simulation and the breadboard circuit work as expected. Using the microcontroller, we have control over the frequency and duty cycle of the signal that is sent to the gate drivers to control the MOSFET switching. As the PCB circuit was taken directly from the simulation schematic, which is the same as the breadboard circuit, we expect that when the PCB arrives, and the components are soldered into place it should perform as well as the breadboard circuit. There is also the option to add to this PCB design, such as the opto-isolator circuit if needed, or choosing different connector types for either the output coil, the power supply connections, or the input connections from the microcontroller. As it stands right now, we have a working design that is waiting for the PCB to be checked and verified. If the PCB does not perform as expected, we know that that is where the problem is since our breadboard circuit works as expected. If the PCB needs to be modified, it should not be too difficult to accomplish. Regardless, this should give us a steppingstone to work from to further develop the wireless power transfer platform.</a:t>
            </a:r>
          </a:p>
        </p:txBody>
      </p:sp>
      <p:pic>
        <p:nvPicPr>
          <p:cNvPr id="8" name="Picture 7">
            <a:extLst>
              <a:ext uri="{FF2B5EF4-FFF2-40B4-BE49-F238E27FC236}">
                <a16:creationId xmlns:a16="http://schemas.microsoft.com/office/drawing/2014/main" id="{1195ECA9-0ABE-62EB-DFFF-A3652171DCF3}"/>
              </a:ext>
            </a:extLst>
          </p:cNvPr>
          <p:cNvPicPr>
            <a:picLocks noChangeAspect="1"/>
          </p:cNvPicPr>
          <p:nvPr/>
        </p:nvPicPr>
        <p:blipFill rotWithShape="1">
          <a:blip r:embed="rId17"/>
          <a:srcRect l="16463" t="16754" r="28658" b="17166"/>
          <a:stretch/>
        </p:blipFill>
        <p:spPr>
          <a:xfrm>
            <a:off x="19623779" y="9864174"/>
            <a:ext cx="7333431" cy="4966975"/>
          </a:xfrm>
          <a:prstGeom prst="rect">
            <a:avLst/>
          </a:prstGeom>
        </p:spPr>
      </p:pic>
    </p:spTree>
  </p:cSld>
  <p:clrMapOvr>
    <a:masterClrMapping/>
  </p:clrMapOvr>
</p:sld>
</file>

<file path=ppt/theme/theme1.xml><?xml version="1.0" encoding="utf-8"?>
<a:theme xmlns:a="http://schemas.openxmlformats.org/drawingml/2006/main" name="Custom Design">
  <a:themeElements>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fontScheme name="Custom Design">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12">
        <a:dk1>
          <a:srgbClr val="002336"/>
        </a:dk1>
        <a:lt1>
          <a:srgbClr val="FF0909"/>
        </a:lt1>
        <a:dk2>
          <a:srgbClr val="000000"/>
        </a:dk2>
        <a:lt2>
          <a:srgbClr val="808080"/>
        </a:lt2>
        <a:accent1>
          <a:srgbClr val="FFFFFF"/>
        </a:accent1>
        <a:accent2>
          <a:srgbClr val="FD9B39"/>
        </a:accent2>
        <a:accent3>
          <a:srgbClr val="FFAAAA"/>
        </a:accent3>
        <a:accent4>
          <a:srgbClr val="001C2D"/>
        </a:accent4>
        <a:accent5>
          <a:srgbClr val="FFFFFF"/>
        </a:accent5>
        <a:accent6>
          <a:srgbClr val="E58C33"/>
        </a:accent6>
        <a:hlink>
          <a:srgbClr val="028418"/>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ustom Design">
  <a:themeElements>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fontScheme name="Custom Design">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12">
        <a:dk1>
          <a:srgbClr val="002336"/>
        </a:dk1>
        <a:lt1>
          <a:srgbClr val="FF0909"/>
        </a:lt1>
        <a:dk2>
          <a:srgbClr val="000000"/>
        </a:dk2>
        <a:lt2>
          <a:srgbClr val="808080"/>
        </a:lt2>
        <a:accent1>
          <a:srgbClr val="FFFFFF"/>
        </a:accent1>
        <a:accent2>
          <a:srgbClr val="FD9B39"/>
        </a:accent2>
        <a:accent3>
          <a:srgbClr val="FFAAAA"/>
        </a:accent3>
        <a:accent4>
          <a:srgbClr val="001C2D"/>
        </a:accent4>
        <a:accent5>
          <a:srgbClr val="FFFFFF"/>
        </a:accent5>
        <a:accent6>
          <a:srgbClr val="E58C33"/>
        </a:accent6>
        <a:hlink>
          <a:srgbClr val="028418"/>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fontScheme name="Custom Design">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12">
        <a:dk1>
          <a:srgbClr val="002336"/>
        </a:dk1>
        <a:lt1>
          <a:srgbClr val="FF0909"/>
        </a:lt1>
        <a:dk2>
          <a:srgbClr val="000000"/>
        </a:dk2>
        <a:lt2>
          <a:srgbClr val="808080"/>
        </a:lt2>
        <a:accent1>
          <a:srgbClr val="FFFFFF"/>
        </a:accent1>
        <a:accent2>
          <a:srgbClr val="FD9B39"/>
        </a:accent2>
        <a:accent3>
          <a:srgbClr val="FFAAAA"/>
        </a:accent3>
        <a:accent4>
          <a:srgbClr val="001C2D"/>
        </a:accent4>
        <a:accent5>
          <a:srgbClr val="FFFFFF"/>
        </a:accent5>
        <a:accent6>
          <a:srgbClr val="E58C33"/>
        </a:accent6>
        <a:hlink>
          <a:srgbClr val="028418"/>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ustom Design">
  <a:themeElements>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fontScheme name="Custom Design">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ea typeface="ＭＳ Ｐゴシック"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12">
        <a:dk1>
          <a:srgbClr val="002336"/>
        </a:dk1>
        <a:lt1>
          <a:srgbClr val="FF0909"/>
        </a:lt1>
        <a:dk2>
          <a:srgbClr val="000000"/>
        </a:dk2>
        <a:lt2>
          <a:srgbClr val="808080"/>
        </a:lt2>
        <a:accent1>
          <a:srgbClr val="FFFFFF"/>
        </a:accent1>
        <a:accent2>
          <a:srgbClr val="FD9B39"/>
        </a:accent2>
        <a:accent3>
          <a:srgbClr val="FFAAAA"/>
        </a:accent3>
        <a:accent4>
          <a:srgbClr val="001C2D"/>
        </a:accent4>
        <a:accent5>
          <a:srgbClr val="FFFFFF"/>
        </a:accent5>
        <a:accent6>
          <a:srgbClr val="E58C33"/>
        </a:accent6>
        <a:hlink>
          <a:srgbClr val="028418"/>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B398AD07BDE24F96F8D893F185468C" ma:contentTypeVersion="2" ma:contentTypeDescription="Create a new document." ma:contentTypeScope="" ma:versionID="fc797c8a8617fc47a9697e87463c38d7">
  <xsd:schema xmlns:xsd="http://www.w3.org/2001/XMLSchema" xmlns:xs="http://www.w3.org/2001/XMLSchema" xmlns:p="http://schemas.microsoft.com/office/2006/metadata/properties" xmlns:ns2="f1b1c99b-27e6-4044-8795-9eca9a845bdd" targetNamespace="http://schemas.microsoft.com/office/2006/metadata/properties" ma:root="true" ma:fieldsID="c7a9b883db481ed689daae761b7329a2" ns2:_="">
    <xsd:import namespace="f1b1c99b-27e6-4044-8795-9eca9a845bd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b1c99b-27e6-4044-8795-9eca9a845b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443D2B-F4ED-4DB9-B84B-012C65133099}">
  <ds:schemaRefs>
    <ds:schemaRef ds:uri="f1b1c99b-27e6-4044-8795-9eca9a845bd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C35BCD0-FABC-4A89-908C-4DF185003382}">
  <ds:schemaRefs>
    <ds:schemaRef ds:uri="f1b1c99b-27e6-4044-8795-9eca9a845b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E41612-FC35-4882-86C6-B530770E96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1699</TotalTime>
  <Words>666</Words>
  <Application>Microsoft Office PowerPoint</Application>
  <PresentationFormat>Custom</PresentationFormat>
  <Paragraphs>31</Paragraphs>
  <Slides>1</Slides>
  <Notes>1</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vt:i4>
      </vt:variant>
    </vt:vector>
  </HeadingPairs>
  <TitlesOfParts>
    <vt:vector size="12" baseType="lpstr">
      <vt:lpstr>Arial</vt:lpstr>
      <vt:lpstr>Arial Black</vt:lpstr>
      <vt:lpstr>Arial Narrow</vt:lpstr>
      <vt:lpstr>Tahoma</vt:lpstr>
      <vt:lpstr>Times New Roman</vt:lpstr>
      <vt:lpstr>Verdana</vt:lpstr>
      <vt:lpstr>Custom Design</vt:lpstr>
      <vt:lpstr>2_Custom Design</vt:lpstr>
      <vt:lpstr>1_Custom Design</vt:lpstr>
      <vt:lpstr>3_Custom Design</vt:lpstr>
      <vt:lpstr>Equation</vt:lpstr>
      <vt:lpstr>PowerPoint Presentation</vt:lpstr>
    </vt:vector>
  </TitlesOfParts>
  <Company>www.PosterPresentations.com</Company>
  <LinksUpToDate>false</LinksUpToDate>
  <SharedDoc>false</SharedDoc>
  <HyperlinkBase>http://www.posterpresentations.com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Trifold Poster Template</dc:title>
  <dc:subject>Free PowerPoint poster templates</dc:subject>
  <dc:creator>A. Kotoulas</dc:creator>
  <cp:keywords>poster presentation, poster design, poster template</cp:keywords>
  <dc:description>Non-authorized printing of this poster template by any commercial printing service other than PosterPresentations.com is strictly prohibited._x000d_
Non-profit educational printing centers are exempt._x000d_
To obtain printing authorization call:_x000d_
1.866.649.3004_x000d_
_x000d_
© 2007 Canterbury Media Services, Inc</dc:description>
  <cp:lastModifiedBy>Craig Sanchez</cp:lastModifiedBy>
  <cp:revision>49</cp:revision>
  <dcterms:created xsi:type="dcterms:W3CDTF">2005-05-18T01:24:28Z</dcterms:created>
  <dcterms:modified xsi:type="dcterms:W3CDTF">2022-05-10T04:14:33Z</dcterms:modified>
  <cp:category>Powerpoint poster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0x01010076B398AD07BDE24F96F8D893F185468C</vt:lpwstr>
  </property>
  <property fmtid="{D5CDD505-2E9C-101B-9397-08002B2CF9AE}" pid="3" name="_ip_UnifiedCompliancePolicyUIAction">
    <vt:lpwstr/>
  </property>
  <property fmtid="{D5CDD505-2E9C-101B-9397-08002B2CF9AE}" pid="4" name="_ip_UnifiedCompliancePolicyProperties">
    <vt:lpwstr/>
  </property>
</Properties>
</file>